
<file path=[Content_Types].xml><?xml version="1.0" encoding="utf-8"?>
<Types xmlns="http://schemas.openxmlformats.org/package/2006/content-types">
  <Default Extension="fntdata" ContentType="application/x-fontdata"/>
  <Default Extension="gif" ContentType="image/gif"/>
  <Default Extension="m4a" ContentType="audio/mp4"/>
  <Default Extension="mp3" ContentType="audio/m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8"/>
  </p:notesMasterIdLst>
  <p:sldIdLst>
    <p:sldId id="256" r:id="rId2"/>
    <p:sldId id="257" r:id="rId3"/>
    <p:sldId id="258" r:id="rId4"/>
    <p:sldId id="261" r:id="rId5"/>
    <p:sldId id="262" r:id="rId6"/>
    <p:sldId id="260" r:id="rId7"/>
  </p:sldIdLst>
  <p:sldSz cx="9144000" cy="5143500" type="screen16x9"/>
  <p:notesSz cx="6858000" cy="9144000"/>
  <p:embeddedFontLst>
    <p:embeddedFont>
      <p:font typeface="Anaheim" panose="020B0604020202020204" charset="0"/>
      <p:regular r:id="rId9"/>
    </p:embeddedFont>
    <p:embeddedFont>
      <p:font typeface="Atkinson Hyperlegible" panose="020B0604020202020204" charset="0"/>
      <p:regular r:id="rId10"/>
      <p:bold r:id="rId11"/>
      <p:italic r:id="rId12"/>
      <p:boldItalic r:id="rId13"/>
    </p:embeddedFont>
    <p:embeddedFont>
      <p:font typeface="Baskervville" panose="020B0604020202020204" charset="0"/>
      <p:regular r:id="rId14"/>
      <p:italic r:id="rId15"/>
    </p:embeddedFont>
    <p:embeddedFont>
      <p:font typeface="Bebas Neue" panose="020B0606020202050201" pitchFamily="34" charset="0"/>
      <p:regular r:id="rId16"/>
    </p:embeddedFont>
    <p:embeddedFont>
      <p:font typeface="Calibri" panose="020F0502020204030204" pitchFamily="34" charset="0"/>
      <p:regular r:id="rId17"/>
      <p:bold r:id="rId18"/>
      <p:italic r:id="rId19"/>
      <p:boldItalic r:id="rId20"/>
    </p:embeddedFont>
    <p:embeddedFont>
      <p:font typeface="Cambria" panose="02040503050406030204" pitchFamily="18"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B794C41-26FA-41ED-9EE9-D29330023221}">
  <a:tblStyle styleId="{AB794C41-26FA-41ED-9EE9-D2933002322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E75B28D-F663-403C-9B9E-527798475FC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106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font" Target="fonts/font15.fntdata"/><Relationship Id="rId28" Type="http://schemas.openxmlformats.org/officeDocument/2006/relationships/tableStyles" Target="tableStyle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theme" Target="theme/theme1.xml"/></Relationships>
</file>

<file path=ppt/media/hdphoto1.wdp>
</file>

<file path=ppt/media/image1.png>
</file>

<file path=ppt/media/image10.png>
</file>

<file path=ppt/media/image11.gi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3>
</file>

<file path=ppt/media/media3.m4a>
</file>

<file path=ppt/media/media4.mp3>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2022ce08aa5_2_40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2022ce08aa5_2_40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61100" y="539500"/>
            <a:ext cx="6301800" cy="21234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961100" y="3923300"/>
            <a:ext cx="2561700" cy="6807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flipH="1">
            <a:off x="2063752" y="178231"/>
            <a:ext cx="9099114" cy="7068299"/>
            <a:chOff x="236864" y="985940"/>
            <a:chExt cx="978631" cy="760212"/>
          </a:xfrm>
        </p:grpSpPr>
        <p:sp>
          <p:nvSpPr>
            <p:cNvPr id="12" name="Google Shape;12;p2"/>
            <p:cNvSpPr/>
            <p:nvPr/>
          </p:nvSpPr>
          <p:spPr>
            <a:xfrm>
              <a:off x="236864" y="1072652"/>
              <a:ext cx="978631" cy="673499"/>
            </a:xfrm>
            <a:custGeom>
              <a:avLst/>
              <a:gdLst/>
              <a:ahLst/>
              <a:cxnLst/>
              <a:rect l="l" t="t" r="r" b="b"/>
              <a:pathLst>
                <a:path w="13464" h="9266" extrusionOk="0">
                  <a:moveTo>
                    <a:pt x="4419" y="0"/>
                  </a:moveTo>
                  <a:cubicBezTo>
                    <a:pt x="4133" y="0"/>
                    <a:pt x="3743" y="154"/>
                    <a:pt x="3199" y="537"/>
                  </a:cubicBezTo>
                  <a:cubicBezTo>
                    <a:pt x="0" y="2791"/>
                    <a:pt x="3014" y="9266"/>
                    <a:pt x="6395" y="9266"/>
                  </a:cubicBezTo>
                  <a:cubicBezTo>
                    <a:pt x="6566" y="9266"/>
                    <a:pt x="6738" y="9249"/>
                    <a:pt x="6911" y="9215"/>
                  </a:cubicBezTo>
                  <a:cubicBezTo>
                    <a:pt x="8096" y="8978"/>
                    <a:pt x="7717" y="7444"/>
                    <a:pt x="9207" y="7444"/>
                  </a:cubicBezTo>
                  <a:cubicBezTo>
                    <a:pt x="9350" y="7444"/>
                    <a:pt x="9511" y="7458"/>
                    <a:pt x="9692" y="7489"/>
                  </a:cubicBezTo>
                  <a:cubicBezTo>
                    <a:pt x="9951" y="7532"/>
                    <a:pt x="10186" y="7553"/>
                    <a:pt x="10396" y="7553"/>
                  </a:cubicBezTo>
                  <a:cubicBezTo>
                    <a:pt x="11588" y="7553"/>
                    <a:pt x="12003" y="6898"/>
                    <a:pt x="11678" y="6067"/>
                  </a:cubicBezTo>
                  <a:cubicBezTo>
                    <a:pt x="11327" y="5151"/>
                    <a:pt x="9952" y="5197"/>
                    <a:pt x="11846" y="3578"/>
                  </a:cubicBezTo>
                  <a:cubicBezTo>
                    <a:pt x="13463" y="2189"/>
                    <a:pt x="12661" y="652"/>
                    <a:pt x="10823" y="652"/>
                  </a:cubicBezTo>
                  <a:cubicBezTo>
                    <a:pt x="9952" y="652"/>
                    <a:pt x="8849" y="997"/>
                    <a:pt x="7660" y="1867"/>
                  </a:cubicBezTo>
                  <a:cubicBezTo>
                    <a:pt x="7014" y="2335"/>
                    <a:pt x="6564" y="2519"/>
                    <a:pt x="6240" y="2519"/>
                  </a:cubicBezTo>
                  <a:cubicBezTo>
                    <a:pt x="5042" y="2519"/>
                    <a:pt x="5578" y="0"/>
                    <a:pt x="4419"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5886" y="985940"/>
              <a:ext cx="327591" cy="208606"/>
            </a:xfrm>
            <a:custGeom>
              <a:avLst/>
              <a:gdLst/>
              <a:ahLst/>
              <a:cxnLst/>
              <a:rect l="l" t="t" r="r" b="b"/>
              <a:pathLst>
                <a:path w="4507" h="2870" extrusionOk="0">
                  <a:moveTo>
                    <a:pt x="2796" y="0"/>
                  </a:moveTo>
                  <a:cubicBezTo>
                    <a:pt x="2516" y="0"/>
                    <a:pt x="2197" y="59"/>
                    <a:pt x="1849" y="202"/>
                  </a:cubicBezTo>
                  <a:cubicBezTo>
                    <a:pt x="321" y="844"/>
                    <a:pt x="1" y="2708"/>
                    <a:pt x="856" y="2860"/>
                  </a:cubicBezTo>
                  <a:cubicBezTo>
                    <a:pt x="897" y="2867"/>
                    <a:pt x="936" y="2870"/>
                    <a:pt x="974" y="2870"/>
                  </a:cubicBezTo>
                  <a:cubicBezTo>
                    <a:pt x="1754" y="2870"/>
                    <a:pt x="2201" y="1595"/>
                    <a:pt x="3438" y="1332"/>
                  </a:cubicBezTo>
                  <a:cubicBezTo>
                    <a:pt x="4506" y="1122"/>
                    <a:pt x="4018" y="0"/>
                    <a:pt x="2796"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 name="Google Shape;14;p2"/>
          <p:cNvPicPr preferRelativeResize="0"/>
          <p:nvPr/>
        </p:nvPicPr>
        <p:blipFill>
          <a:blip r:embed="rId2">
            <a:alphaModFix/>
          </a:blip>
          <a:stretch>
            <a:fillRect/>
          </a:stretch>
        </p:blipFill>
        <p:spPr>
          <a:xfrm rot="5400000">
            <a:off x="-1675162" y="-259563"/>
            <a:ext cx="2661949" cy="2407225"/>
          </a:xfrm>
          <a:prstGeom prst="rect">
            <a:avLst/>
          </a:prstGeom>
          <a:noFill/>
          <a:ln>
            <a:noFill/>
          </a:ln>
        </p:spPr>
      </p:pic>
      <p:pic>
        <p:nvPicPr>
          <p:cNvPr id="15" name="Google Shape;15;p2"/>
          <p:cNvPicPr preferRelativeResize="0"/>
          <p:nvPr/>
        </p:nvPicPr>
        <p:blipFill>
          <a:blip r:embed="rId2">
            <a:alphaModFix/>
          </a:blip>
          <a:stretch>
            <a:fillRect/>
          </a:stretch>
        </p:blipFill>
        <p:spPr>
          <a:xfrm rot="5400000">
            <a:off x="-1675162" y="1396862"/>
            <a:ext cx="2661949" cy="2407225"/>
          </a:xfrm>
          <a:prstGeom prst="rect">
            <a:avLst/>
          </a:prstGeom>
          <a:noFill/>
          <a:ln>
            <a:noFill/>
          </a:ln>
        </p:spPr>
      </p:pic>
      <p:pic>
        <p:nvPicPr>
          <p:cNvPr id="16" name="Google Shape;16;p2"/>
          <p:cNvPicPr preferRelativeResize="0"/>
          <p:nvPr/>
        </p:nvPicPr>
        <p:blipFill>
          <a:blip r:embed="rId2">
            <a:alphaModFix/>
          </a:blip>
          <a:stretch>
            <a:fillRect/>
          </a:stretch>
        </p:blipFill>
        <p:spPr>
          <a:xfrm rot="5400000">
            <a:off x="-1675162" y="3053287"/>
            <a:ext cx="2661949" cy="24072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4930125" y="2600350"/>
            <a:ext cx="3240300" cy="9759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6991229" y="698350"/>
            <a:ext cx="996300" cy="91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 name="Google Shape;20;p3"/>
          <p:cNvSpPr txBox="1">
            <a:spLocks noGrp="1"/>
          </p:cNvSpPr>
          <p:nvPr>
            <p:ph type="subTitle" idx="1"/>
          </p:nvPr>
        </p:nvSpPr>
        <p:spPr>
          <a:xfrm>
            <a:off x="4930125" y="3727125"/>
            <a:ext cx="3240300" cy="69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1" name="Google Shape;21;p3"/>
          <p:cNvGrpSpPr/>
          <p:nvPr/>
        </p:nvGrpSpPr>
        <p:grpSpPr>
          <a:xfrm>
            <a:off x="-3605048" y="-292444"/>
            <a:ext cx="9099114" cy="7068299"/>
            <a:chOff x="236864" y="985940"/>
            <a:chExt cx="978631" cy="760212"/>
          </a:xfrm>
        </p:grpSpPr>
        <p:sp>
          <p:nvSpPr>
            <p:cNvPr id="22" name="Google Shape;22;p3"/>
            <p:cNvSpPr/>
            <p:nvPr/>
          </p:nvSpPr>
          <p:spPr>
            <a:xfrm>
              <a:off x="236864" y="1072652"/>
              <a:ext cx="978631" cy="673499"/>
            </a:xfrm>
            <a:custGeom>
              <a:avLst/>
              <a:gdLst/>
              <a:ahLst/>
              <a:cxnLst/>
              <a:rect l="l" t="t" r="r" b="b"/>
              <a:pathLst>
                <a:path w="13464" h="9266" extrusionOk="0">
                  <a:moveTo>
                    <a:pt x="4419" y="0"/>
                  </a:moveTo>
                  <a:cubicBezTo>
                    <a:pt x="4133" y="0"/>
                    <a:pt x="3743" y="154"/>
                    <a:pt x="3199" y="537"/>
                  </a:cubicBezTo>
                  <a:cubicBezTo>
                    <a:pt x="0" y="2791"/>
                    <a:pt x="3014" y="9266"/>
                    <a:pt x="6395" y="9266"/>
                  </a:cubicBezTo>
                  <a:cubicBezTo>
                    <a:pt x="6566" y="9266"/>
                    <a:pt x="6738" y="9249"/>
                    <a:pt x="6911" y="9215"/>
                  </a:cubicBezTo>
                  <a:cubicBezTo>
                    <a:pt x="8096" y="8978"/>
                    <a:pt x="7717" y="7444"/>
                    <a:pt x="9207" y="7444"/>
                  </a:cubicBezTo>
                  <a:cubicBezTo>
                    <a:pt x="9350" y="7444"/>
                    <a:pt x="9511" y="7458"/>
                    <a:pt x="9692" y="7489"/>
                  </a:cubicBezTo>
                  <a:cubicBezTo>
                    <a:pt x="9951" y="7532"/>
                    <a:pt x="10186" y="7553"/>
                    <a:pt x="10396" y="7553"/>
                  </a:cubicBezTo>
                  <a:cubicBezTo>
                    <a:pt x="11588" y="7553"/>
                    <a:pt x="12003" y="6898"/>
                    <a:pt x="11678" y="6067"/>
                  </a:cubicBezTo>
                  <a:cubicBezTo>
                    <a:pt x="11327" y="5151"/>
                    <a:pt x="9952" y="5197"/>
                    <a:pt x="11846" y="3578"/>
                  </a:cubicBezTo>
                  <a:cubicBezTo>
                    <a:pt x="13463" y="2189"/>
                    <a:pt x="12661" y="652"/>
                    <a:pt x="10823" y="652"/>
                  </a:cubicBezTo>
                  <a:cubicBezTo>
                    <a:pt x="9952" y="652"/>
                    <a:pt x="8849" y="997"/>
                    <a:pt x="7660" y="1867"/>
                  </a:cubicBezTo>
                  <a:cubicBezTo>
                    <a:pt x="7014" y="2335"/>
                    <a:pt x="6564" y="2519"/>
                    <a:pt x="6240" y="2519"/>
                  </a:cubicBezTo>
                  <a:cubicBezTo>
                    <a:pt x="5042" y="2519"/>
                    <a:pt x="5578" y="0"/>
                    <a:pt x="4419"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655886" y="985940"/>
              <a:ext cx="327591" cy="208606"/>
            </a:xfrm>
            <a:custGeom>
              <a:avLst/>
              <a:gdLst/>
              <a:ahLst/>
              <a:cxnLst/>
              <a:rect l="l" t="t" r="r" b="b"/>
              <a:pathLst>
                <a:path w="4507" h="2870" extrusionOk="0">
                  <a:moveTo>
                    <a:pt x="2796" y="0"/>
                  </a:moveTo>
                  <a:cubicBezTo>
                    <a:pt x="2516" y="0"/>
                    <a:pt x="2197" y="59"/>
                    <a:pt x="1849" y="202"/>
                  </a:cubicBezTo>
                  <a:cubicBezTo>
                    <a:pt x="321" y="844"/>
                    <a:pt x="1" y="2708"/>
                    <a:pt x="856" y="2860"/>
                  </a:cubicBezTo>
                  <a:cubicBezTo>
                    <a:pt x="897" y="2867"/>
                    <a:pt x="936" y="2870"/>
                    <a:pt x="974" y="2870"/>
                  </a:cubicBezTo>
                  <a:cubicBezTo>
                    <a:pt x="1754" y="2870"/>
                    <a:pt x="2201" y="1595"/>
                    <a:pt x="3438" y="1332"/>
                  </a:cubicBezTo>
                  <a:cubicBezTo>
                    <a:pt x="4506" y="1122"/>
                    <a:pt x="4018" y="0"/>
                    <a:pt x="2796"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 name="Google Shape;24;p3"/>
          <p:cNvPicPr preferRelativeResize="0"/>
          <p:nvPr/>
        </p:nvPicPr>
        <p:blipFill>
          <a:blip r:embed="rId2">
            <a:alphaModFix/>
          </a:blip>
          <a:stretch>
            <a:fillRect/>
          </a:stretch>
        </p:blipFill>
        <p:spPr>
          <a:xfrm rot="-5400000" flipH="1">
            <a:off x="8154163" y="-259563"/>
            <a:ext cx="2661949" cy="2407225"/>
          </a:xfrm>
          <a:prstGeom prst="rect">
            <a:avLst/>
          </a:prstGeom>
          <a:noFill/>
          <a:ln>
            <a:noFill/>
          </a:ln>
        </p:spPr>
      </p:pic>
      <p:pic>
        <p:nvPicPr>
          <p:cNvPr id="25" name="Google Shape;25;p3"/>
          <p:cNvPicPr preferRelativeResize="0"/>
          <p:nvPr/>
        </p:nvPicPr>
        <p:blipFill>
          <a:blip r:embed="rId2">
            <a:alphaModFix/>
          </a:blip>
          <a:stretch>
            <a:fillRect/>
          </a:stretch>
        </p:blipFill>
        <p:spPr>
          <a:xfrm rot="-5400000" flipH="1">
            <a:off x="8154163" y="1396862"/>
            <a:ext cx="2661949" cy="2407225"/>
          </a:xfrm>
          <a:prstGeom prst="rect">
            <a:avLst/>
          </a:prstGeom>
          <a:noFill/>
          <a:ln>
            <a:noFill/>
          </a:ln>
        </p:spPr>
      </p:pic>
      <p:pic>
        <p:nvPicPr>
          <p:cNvPr id="26" name="Google Shape;26;p3"/>
          <p:cNvPicPr preferRelativeResize="0"/>
          <p:nvPr/>
        </p:nvPicPr>
        <p:blipFill>
          <a:blip r:embed="rId2">
            <a:alphaModFix/>
          </a:blip>
          <a:stretch>
            <a:fillRect/>
          </a:stretch>
        </p:blipFill>
        <p:spPr>
          <a:xfrm rot="-5400000" flipH="1">
            <a:off x="8154163" y="3053287"/>
            <a:ext cx="2661949" cy="24072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45" name="Google Shape;45;p6"/>
          <p:cNvPicPr preferRelativeResize="0"/>
          <p:nvPr/>
        </p:nvPicPr>
        <p:blipFill>
          <a:blip r:embed="rId2">
            <a:alphaModFix/>
          </a:blip>
          <a:stretch>
            <a:fillRect/>
          </a:stretch>
        </p:blipFill>
        <p:spPr>
          <a:xfrm rot="5400000">
            <a:off x="-2428538" y="-510887"/>
            <a:ext cx="3729976" cy="2861251"/>
          </a:xfrm>
          <a:prstGeom prst="rect">
            <a:avLst/>
          </a:prstGeom>
          <a:noFill/>
          <a:ln>
            <a:noFill/>
          </a:ln>
        </p:spPr>
      </p:pic>
      <p:sp>
        <p:nvSpPr>
          <p:cNvPr id="46" name="Google Shape;46;p6"/>
          <p:cNvSpPr/>
          <p:nvPr/>
        </p:nvSpPr>
        <p:spPr>
          <a:xfrm rot="3363977" flipH="1">
            <a:off x="338746" y="3403123"/>
            <a:ext cx="6527512" cy="4843728"/>
          </a:xfrm>
          <a:custGeom>
            <a:avLst/>
            <a:gdLst/>
            <a:ahLst/>
            <a:cxnLst/>
            <a:rect l="l" t="t" r="r" b="b"/>
            <a:pathLst>
              <a:path w="18213" h="13515" extrusionOk="0">
                <a:moveTo>
                  <a:pt x="9216" y="1"/>
                </a:moveTo>
                <a:cubicBezTo>
                  <a:pt x="6761" y="1"/>
                  <a:pt x="4342" y="1133"/>
                  <a:pt x="2797" y="3266"/>
                </a:cubicBezTo>
                <a:cubicBezTo>
                  <a:pt x="645" y="6232"/>
                  <a:pt x="0" y="9209"/>
                  <a:pt x="4627" y="9209"/>
                </a:cubicBezTo>
                <a:cubicBezTo>
                  <a:pt x="5553" y="9209"/>
                  <a:pt x="6690" y="9090"/>
                  <a:pt x="8067" y="8827"/>
                </a:cubicBezTo>
                <a:cubicBezTo>
                  <a:pt x="8274" y="8788"/>
                  <a:pt x="8472" y="8770"/>
                  <a:pt x="8662" y="8770"/>
                </a:cubicBezTo>
                <a:cubicBezTo>
                  <a:pt x="11728" y="8770"/>
                  <a:pt x="12787" y="13515"/>
                  <a:pt x="14387" y="13515"/>
                </a:cubicBezTo>
                <a:cubicBezTo>
                  <a:pt x="14761" y="13515"/>
                  <a:pt x="15165" y="13255"/>
                  <a:pt x="15631" y="12616"/>
                </a:cubicBezTo>
                <a:cubicBezTo>
                  <a:pt x="18212" y="9072"/>
                  <a:pt x="17434" y="4106"/>
                  <a:pt x="13889" y="1524"/>
                </a:cubicBezTo>
                <a:cubicBezTo>
                  <a:pt x="12478" y="496"/>
                  <a:pt x="10839" y="1"/>
                  <a:pt x="9216" y="1"/>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p:nvPr/>
        </p:nvSpPr>
        <p:spPr>
          <a:xfrm rot="5400000">
            <a:off x="6808172" y="-163544"/>
            <a:ext cx="3045864" cy="1939568"/>
          </a:xfrm>
          <a:custGeom>
            <a:avLst/>
            <a:gdLst/>
            <a:ahLst/>
            <a:cxnLst/>
            <a:rect l="l" t="t" r="r" b="b"/>
            <a:pathLst>
              <a:path w="4507" h="2870" extrusionOk="0">
                <a:moveTo>
                  <a:pt x="2796" y="0"/>
                </a:moveTo>
                <a:cubicBezTo>
                  <a:pt x="2516" y="0"/>
                  <a:pt x="2197" y="59"/>
                  <a:pt x="1849" y="202"/>
                </a:cubicBezTo>
                <a:cubicBezTo>
                  <a:pt x="321" y="844"/>
                  <a:pt x="1" y="2708"/>
                  <a:pt x="856" y="2860"/>
                </a:cubicBezTo>
                <a:cubicBezTo>
                  <a:pt x="897" y="2867"/>
                  <a:pt x="936" y="2870"/>
                  <a:pt x="974" y="2870"/>
                </a:cubicBezTo>
                <a:cubicBezTo>
                  <a:pt x="1754" y="2870"/>
                  <a:pt x="2201" y="1595"/>
                  <a:pt x="3438" y="1332"/>
                </a:cubicBezTo>
                <a:cubicBezTo>
                  <a:pt x="4506" y="1122"/>
                  <a:pt x="4018" y="0"/>
                  <a:pt x="2796"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1"/>
        <p:cNvGrpSpPr/>
        <p:nvPr/>
      </p:nvGrpSpPr>
      <p:grpSpPr>
        <a:xfrm>
          <a:off x="0" y="0"/>
          <a:ext cx="0" cy="0"/>
          <a:chOff x="0" y="0"/>
          <a:chExt cx="0" cy="0"/>
        </a:xfrm>
      </p:grpSpPr>
      <p:sp>
        <p:nvSpPr>
          <p:cNvPr id="92" name="Google Shape;9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3" name="Google Shape;93;p13"/>
          <p:cNvSpPr txBox="1">
            <a:spLocks noGrp="1"/>
          </p:cNvSpPr>
          <p:nvPr>
            <p:ph type="subTitle" idx="1"/>
          </p:nvPr>
        </p:nvSpPr>
        <p:spPr>
          <a:xfrm>
            <a:off x="720000" y="228539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13"/>
          <p:cNvSpPr txBox="1">
            <a:spLocks noGrp="1"/>
          </p:cNvSpPr>
          <p:nvPr>
            <p:ph type="subTitle" idx="2"/>
          </p:nvPr>
        </p:nvSpPr>
        <p:spPr>
          <a:xfrm>
            <a:off x="3419271" y="228539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5" name="Google Shape;95;p13"/>
          <p:cNvSpPr txBox="1">
            <a:spLocks noGrp="1"/>
          </p:cNvSpPr>
          <p:nvPr>
            <p:ph type="subTitle" idx="3"/>
          </p:nvPr>
        </p:nvSpPr>
        <p:spPr>
          <a:xfrm>
            <a:off x="720000" y="4018575"/>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 name="Google Shape;96;p13"/>
          <p:cNvSpPr txBox="1">
            <a:spLocks noGrp="1"/>
          </p:cNvSpPr>
          <p:nvPr>
            <p:ph type="subTitle" idx="4"/>
          </p:nvPr>
        </p:nvSpPr>
        <p:spPr>
          <a:xfrm>
            <a:off x="3419271" y="4018575"/>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 name="Google Shape;97;p13"/>
          <p:cNvSpPr txBox="1">
            <a:spLocks noGrp="1"/>
          </p:cNvSpPr>
          <p:nvPr>
            <p:ph type="title" idx="5" hasCustomPrompt="1"/>
          </p:nvPr>
        </p:nvSpPr>
        <p:spPr>
          <a:xfrm>
            <a:off x="720000" y="1401757"/>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latin typeface="Baskervville"/>
                <a:ea typeface="Baskervville"/>
                <a:cs typeface="Baskervville"/>
                <a:sym typeface="Baskervvill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title" idx="6" hasCustomPrompt="1"/>
          </p:nvPr>
        </p:nvSpPr>
        <p:spPr>
          <a:xfrm>
            <a:off x="720000" y="313435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latin typeface="Baskervville"/>
                <a:ea typeface="Baskervville"/>
                <a:cs typeface="Baskervville"/>
                <a:sym typeface="Baskervvill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3"/>
          <p:cNvSpPr txBox="1">
            <a:spLocks noGrp="1"/>
          </p:cNvSpPr>
          <p:nvPr>
            <p:ph type="title" idx="7" hasCustomPrompt="1"/>
          </p:nvPr>
        </p:nvSpPr>
        <p:spPr>
          <a:xfrm>
            <a:off x="3419271" y="1401757"/>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latin typeface="Baskervville"/>
                <a:ea typeface="Baskervville"/>
                <a:cs typeface="Baskervville"/>
                <a:sym typeface="Baskervvill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title" idx="8" hasCustomPrompt="1"/>
          </p:nvPr>
        </p:nvSpPr>
        <p:spPr>
          <a:xfrm>
            <a:off x="3419271" y="313435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latin typeface="Baskervville"/>
                <a:ea typeface="Baskervville"/>
                <a:cs typeface="Baskervville"/>
                <a:sym typeface="Baskervvill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a:spLocks noGrp="1"/>
          </p:cNvSpPr>
          <p:nvPr>
            <p:ph type="subTitle" idx="9"/>
          </p:nvPr>
        </p:nvSpPr>
        <p:spPr>
          <a:xfrm>
            <a:off x="720000" y="195351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2" name="Google Shape;102;p13"/>
          <p:cNvSpPr txBox="1">
            <a:spLocks noGrp="1"/>
          </p:cNvSpPr>
          <p:nvPr>
            <p:ph type="subTitle" idx="13"/>
          </p:nvPr>
        </p:nvSpPr>
        <p:spPr>
          <a:xfrm>
            <a:off x="3419271" y="195351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3" name="Google Shape;103;p13"/>
          <p:cNvSpPr txBox="1">
            <a:spLocks noGrp="1"/>
          </p:cNvSpPr>
          <p:nvPr>
            <p:ph type="subTitle" idx="14"/>
          </p:nvPr>
        </p:nvSpPr>
        <p:spPr>
          <a:xfrm>
            <a:off x="720000" y="3686175"/>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4" name="Google Shape;104;p13"/>
          <p:cNvSpPr txBox="1">
            <a:spLocks noGrp="1"/>
          </p:cNvSpPr>
          <p:nvPr>
            <p:ph type="subTitle" idx="15"/>
          </p:nvPr>
        </p:nvSpPr>
        <p:spPr>
          <a:xfrm>
            <a:off x="3419271" y="3686175"/>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05" name="Google Shape;105;p13"/>
          <p:cNvGrpSpPr/>
          <p:nvPr/>
        </p:nvGrpSpPr>
        <p:grpSpPr>
          <a:xfrm flipH="1">
            <a:off x="2368652" y="128431"/>
            <a:ext cx="9099114" cy="7068299"/>
            <a:chOff x="236864" y="985940"/>
            <a:chExt cx="978631" cy="760212"/>
          </a:xfrm>
        </p:grpSpPr>
        <p:sp>
          <p:nvSpPr>
            <p:cNvPr id="106" name="Google Shape;106;p13"/>
            <p:cNvSpPr/>
            <p:nvPr/>
          </p:nvSpPr>
          <p:spPr>
            <a:xfrm>
              <a:off x="236864" y="1072652"/>
              <a:ext cx="978631" cy="673499"/>
            </a:xfrm>
            <a:custGeom>
              <a:avLst/>
              <a:gdLst/>
              <a:ahLst/>
              <a:cxnLst/>
              <a:rect l="l" t="t" r="r" b="b"/>
              <a:pathLst>
                <a:path w="13464" h="9266" extrusionOk="0">
                  <a:moveTo>
                    <a:pt x="4419" y="0"/>
                  </a:moveTo>
                  <a:cubicBezTo>
                    <a:pt x="4133" y="0"/>
                    <a:pt x="3743" y="154"/>
                    <a:pt x="3199" y="537"/>
                  </a:cubicBezTo>
                  <a:cubicBezTo>
                    <a:pt x="0" y="2791"/>
                    <a:pt x="3014" y="9266"/>
                    <a:pt x="6395" y="9266"/>
                  </a:cubicBezTo>
                  <a:cubicBezTo>
                    <a:pt x="6566" y="9266"/>
                    <a:pt x="6738" y="9249"/>
                    <a:pt x="6911" y="9215"/>
                  </a:cubicBezTo>
                  <a:cubicBezTo>
                    <a:pt x="8096" y="8978"/>
                    <a:pt x="7717" y="7444"/>
                    <a:pt x="9207" y="7444"/>
                  </a:cubicBezTo>
                  <a:cubicBezTo>
                    <a:pt x="9350" y="7444"/>
                    <a:pt x="9511" y="7458"/>
                    <a:pt x="9692" y="7489"/>
                  </a:cubicBezTo>
                  <a:cubicBezTo>
                    <a:pt x="9951" y="7532"/>
                    <a:pt x="10186" y="7553"/>
                    <a:pt x="10396" y="7553"/>
                  </a:cubicBezTo>
                  <a:cubicBezTo>
                    <a:pt x="11588" y="7553"/>
                    <a:pt x="12003" y="6898"/>
                    <a:pt x="11678" y="6067"/>
                  </a:cubicBezTo>
                  <a:cubicBezTo>
                    <a:pt x="11327" y="5151"/>
                    <a:pt x="9952" y="5197"/>
                    <a:pt x="11846" y="3578"/>
                  </a:cubicBezTo>
                  <a:cubicBezTo>
                    <a:pt x="13463" y="2189"/>
                    <a:pt x="12661" y="652"/>
                    <a:pt x="10823" y="652"/>
                  </a:cubicBezTo>
                  <a:cubicBezTo>
                    <a:pt x="9952" y="652"/>
                    <a:pt x="8849" y="997"/>
                    <a:pt x="7660" y="1867"/>
                  </a:cubicBezTo>
                  <a:cubicBezTo>
                    <a:pt x="7014" y="2335"/>
                    <a:pt x="6564" y="2519"/>
                    <a:pt x="6240" y="2519"/>
                  </a:cubicBezTo>
                  <a:cubicBezTo>
                    <a:pt x="5042" y="2519"/>
                    <a:pt x="5578" y="0"/>
                    <a:pt x="4419"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a:off x="655886" y="985940"/>
              <a:ext cx="327591" cy="208606"/>
            </a:xfrm>
            <a:custGeom>
              <a:avLst/>
              <a:gdLst/>
              <a:ahLst/>
              <a:cxnLst/>
              <a:rect l="l" t="t" r="r" b="b"/>
              <a:pathLst>
                <a:path w="4507" h="2870" extrusionOk="0">
                  <a:moveTo>
                    <a:pt x="2796" y="0"/>
                  </a:moveTo>
                  <a:cubicBezTo>
                    <a:pt x="2516" y="0"/>
                    <a:pt x="2197" y="59"/>
                    <a:pt x="1849" y="202"/>
                  </a:cubicBezTo>
                  <a:cubicBezTo>
                    <a:pt x="321" y="844"/>
                    <a:pt x="1" y="2708"/>
                    <a:pt x="856" y="2860"/>
                  </a:cubicBezTo>
                  <a:cubicBezTo>
                    <a:pt x="897" y="2867"/>
                    <a:pt x="936" y="2870"/>
                    <a:pt x="974" y="2870"/>
                  </a:cubicBezTo>
                  <a:cubicBezTo>
                    <a:pt x="1754" y="2870"/>
                    <a:pt x="2201" y="1595"/>
                    <a:pt x="3438" y="1332"/>
                  </a:cubicBezTo>
                  <a:cubicBezTo>
                    <a:pt x="4506" y="1122"/>
                    <a:pt x="4018" y="0"/>
                    <a:pt x="2796"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8" name="Google Shape;108;p13"/>
          <p:cNvPicPr preferRelativeResize="0"/>
          <p:nvPr/>
        </p:nvPicPr>
        <p:blipFill>
          <a:blip r:embed="rId2">
            <a:alphaModFix/>
          </a:blip>
          <a:stretch>
            <a:fillRect/>
          </a:stretch>
        </p:blipFill>
        <p:spPr>
          <a:xfrm rot="5400000" flipH="1">
            <a:off x="-2428538" y="-587087"/>
            <a:ext cx="3729976" cy="28612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124"/>
        <p:cNvGrpSpPr/>
        <p:nvPr/>
      </p:nvGrpSpPr>
      <p:grpSpPr>
        <a:xfrm>
          <a:off x="0" y="0"/>
          <a:ext cx="0" cy="0"/>
          <a:chOff x="0" y="0"/>
          <a:chExt cx="0" cy="0"/>
        </a:xfrm>
      </p:grpSpPr>
      <p:sp>
        <p:nvSpPr>
          <p:cNvPr id="125" name="Google Shape;125;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6" name="Google Shape;126;p16"/>
          <p:cNvGrpSpPr/>
          <p:nvPr/>
        </p:nvGrpSpPr>
        <p:grpSpPr>
          <a:xfrm rot="10800000">
            <a:off x="-676030" y="-3800919"/>
            <a:ext cx="13880571" cy="10076207"/>
            <a:chOff x="236864" y="662432"/>
            <a:chExt cx="1492888" cy="1083719"/>
          </a:xfrm>
        </p:grpSpPr>
        <p:sp>
          <p:nvSpPr>
            <p:cNvPr id="127" name="Google Shape;127;p16"/>
            <p:cNvSpPr/>
            <p:nvPr/>
          </p:nvSpPr>
          <p:spPr>
            <a:xfrm>
              <a:off x="236864" y="1072652"/>
              <a:ext cx="978631" cy="673499"/>
            </a:xfrm>
            <a:custGeom>
              <a:avLst/>
              <a:gdLst/>
              <a:ahLst/>
              <a:cxnLst/>
              <a:rect l="l" t="t" r="r" b="b"/>
              <a:pathLst>
                <a:path w="13464" h="9266" extrusionOk="0">
                  <a:moveTo>
                    <a:pt x="4419" y="0"/>
                  </a:moveTo>
                  <a:cubicBezTo>
                    <a:pt x="4133" y="0"/>
                    <a:pt x="3743" y="154"/>
                    <a:pt x="3199" y="537"/>
                  </a:cubicBezTo>
                  <a:cubicBezTo>
                    <a:pt x="0" y="2791"/>
                    <a:pt x="3014" y="9266"/>
                    <a:pt x="6395" y="9266"/>
                  </a:cubicBezTo>
                  <a:cubicBezTo>
                    <a:pt x="6566" y="9266"/>
                    <a:pt x="6738" y="9249"/>
                    <a:pt x="6911" y="9215"/>
                  </a:cubicBezTo>
                  <a:cubicBezTo>
                    <a:pt x="8096" y="8978"/>
                    <a:pt x="7717" y="7444"/>
                    <a:pt x="9207" y="7444"/>
                  </a:cubicBezTo>
                  <a:cubicBezTo>
                    <a:pt x="9350" y="7444"/>
                    <a:pt x="9511" y="7458"/>
                    <a:pt x="9692" y="7489"/>
                  </a:cubicBezTo>
                  <a:cubicBezTo>
                    <a:pt x="9951" y="7532"/>
                    <a:pt x="10186" y="7553"/>
                    <a:pt x="10396" y="7553"/>
                  </a:cubicBezTo>
                  <a:cubicBezTo>
                    <a:pt x="11588" y="7553"/>
                    <a:pt x="12003" y="6898"/>
                    <a:pt x="11678" y="6067"/>
                  </a:cubicBezTo>
                  <a:cubicBezTo>
                    <a:pt x="11327" y="5151"/>
                    <a:pt x="9952" y="5197"/>
                    <a:pt x="11846" y="3578"/>
                  </a:cubicBezTo>
                  <a:cubicBezTo>
                    <a:pt x="13463" y="2189"/>
                    <a:pt x="12661" y="652"/>
                    <a:pt x="10823" y="652"/>
                  </a:cubicBezTo>
                  <a:cubicBezTo>
                    <a:pt x="9952" y="652"/>
                    <a:pt x="8849" y="997"/>
                    <a:pt x="7660" y="1867"/>
                  </a:cubicBezTo>
                  <a:cubicBezTo>
                    <a:pt x="7014" y="2335"/>
                    <a:pt x="6564" y="2519"/>
                    <a:pt x="6240" y="2519"/>
                  </a:cubicBezTo>
                  <a:cubicBezTo>
                    <a:pt x="5042" y="2519"/>
                    <a:pt x="5578" y="0"/>
                    <a:pt x="4419"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p:nvPr/>
          </p:nvSpPr>
          <p:spPr>
            <a:xfrm rot="4784459">
              <a:off x="1434150" y="737882"/>
              <a:ext cx="327589" cy="208605"/>
            </a:xfrm>
            <a:custGeom>
              <a:avLst/>
              <a:gdLst/>
              <a:ahLst/>
              <a:cxnLst/>
              <a:rect l="l" t="t" r="r" b="b"/>
              <a:pathLst>
                <a:path w="4507" h="2870" extrusionOk="0">
                  <a:moveTo>
                    <a:pt x="2796" y="0"/>
                  </a:moveTo>
                  <a:cubicBezTo>
                    <a:pt x="2516" y="0"/>
                    <a:pt x="2197" y="59"/>
                    <a:pt x="1849" y="202"/>
                  </a:cubicBezTo>
                  <a:cubicBezTo>
                    <a:pt x="321" y="844"/>
                    <a:pt x="1" y="2708"/>
                    <a:pt x="856" y="2860"/>
                  </a:cubicBezTo>
                  <a:cubicBezTo>
                    <a:pt x="897" y="2867"/>
                    <a:pt x="936" y="2870"/>
                    <a:pt x="974" y="2870"/>
                  </a:cubicBezTo>
                  <a:cubicBezTo>
                    <a:pt x="1754" y="2870"/>
                    <a:pt x="2201" y="1595"/>
                    <a:pt x="3438" y="1332"/>
                  </a:cubicBezTo>
                  <a:cubicBezTo>
                    <a:pt x="4506" y="1122"/>
                    <a:pt x="4018" y="0"/>
                    <a:pt x="2796"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 name="Google Shape;129;p16"/>
          <p:cNvPicPr preferRelativeResize="0"/>
          <p:nvPr/>
        </p:nvPicPr>
        <p:blipFill>
          <a:blip r:embed="rId2">
            <a:alphaModFix/>
          </a:blip>
          <a:stretch>
            <a:fillRect/>
          </a:stretch>
        </p:blipFill>
        <p:spPr>
          <a:xfrm rot="5400000" flipH="1">
            <a:off x="-2428538" y="-587087"/>
            <a:ext cx="3729976" cy="286125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74"/>
        <p:cNvGrpSpPr/>
        <p:nvPr/>
      </p:nvGrpSpPr>
      <p:grpSpPr>
        <a:xfrm>
          <a:off x="0" y="0"/>
          <a:ext cx="0" cy="0"/>
          <a:chOff x="0" y="0"/>
          <a:chExt cx="0" cy="0"/>
        </a:xfrm>
      </p:grpSpPr>
      <p:sp>
        <p:nvSpPr>
          <p:cNvPr id="175" name="Google Shape;175;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6" name="Google Shape;176;p22"/>
          <p:cNvSpPr txBox="1">
            <a:spLocks noGrp="1"/>
          </p:cNvSpPr>
          <p:nvPr>
            <p:ph type="subTitle" idx="1"/>
          </p:nvPr>
        </p:nvSpPr>
        <p:spPr>
          <a:xfrm>
            <a:off x="4321204" y="1487050"/>
            <a:ext cx="3412500" cy="2853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2"/>
          <p:cNvSpPr txBox="1">
            <a:spLocks noGrp="1"/>
          </p:cNvSpPr>
          <p:nvPr>
            <p:ph type="subTitle" idx="2"/>
          </p:nvPr>
        </p:nvSpPr>
        <p:spPr>
          <a:xfrm>
            <a:off x="720000" y="1487050"/>
            <a:ext cx="3412500" cy="2853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8" name="Google Shape;178;p22"/>
          <p:cNvGrpSpPr/>
          <p:nvPr/>
        </p:nvGrpSpPr>
        <p:grpSpPr>
          <a:xfrm>
            <a:off x="-1237517" y="-347574"/>
            <a:ext cx="2291859" cy="2761651"/>
            <a:chOff x="-1413051" y="2253577"/>
            <a:chExt cx="2504764" cy="3018198"/>
          </a:xfrm>
        </p:grpSpPr>
        <p:pic>
          <p:nvPicPr>
            <p:cNvPr id="179" name="Google Shape;179;p22"/>
            <p:cNvPicPr preferRelativeResize="0"/>
            <p:nvPr/>
          </p:nvPicPr>
          <p:blipFill>
            <a:blip r:embed="rId2">
              <a:alphaModFix/>
            </a:blip>
            <a:stretch>
              <a:fillRect/>
            </a:stretch>
          </p:blipFill>
          <p:spPr>
            <a:xfrm rot="5400000">
              <a:off x="-1041839" y="3456786"/>
              <a:ext cx="1819863" cy="1810114"/>
            </a:xfrm>
            <a:prstGeom prst="rect">
              <a:avLst/>
            </a:prstGeom>
            <a:noFill/>
            <a:ln>
              <a:noFill/>
            </a:ln>
          </p:spPr>
        </p:pic>
        <p:pic>
          <p:nvPicPr>
            <p:cNvPr id="180" name="Google Shape;180;p22"/>
            <p:cNvPicPr preferRelativeResize="0"/>
            <p:nvPr/>
          </p:nvPicPr>
          <p:blipFill>
            <a:blip r:embed="rId3">
              <a:alphaModFix/>
            </a:blip>
            <a:stretch>
              <a:fillRect/>
            </a:stretch>
          </p:blipFill>
          <p:spPr>
            <a:xfrm rot="3988366">
              <a:off x="-1219229" y="2680366"/>
              <a:ext cx="2117120" cy="1810114"/>
            </a:xfrm>
            <a:prstGeom prst="rect">
              <a:avLst/>
            </a:prstGeom>
            <a:noFill/>
            <a:ln>
              <a:noFill/>
            </a:ln>
          </p:spPr>
        </p:pic>
      </p:grpSp>
      <p:pic>
        <p:nvPicPr>
          <p:cNvPr id="181" name="Google Shape;181;p22"/>
          <p:cNvPicPr preferRelativeResize="0"/>
          <p:nvPr/>
        </p:nvPicPr>
        <p:blipFill>
          <a:blip r:embed="rId4">
            <a:alphaModFix/>
          </a:blip>
          <a:stretch>
            <a:fillRect/>
          </a:stretch>
        </p:blipFill>
        <p:spPr>
          <a:xfrm rot="-5400000">
            <a:off x="8154163" y="3053287"/>
            <a:ext cx="2661949" cy="2407225"/>
          </a:xfrm>
          <a:prstGeom prst="rect">
            <a:avLst/>
          </a:prstGeom>
          <a:noFill/>
          <a:ln>
            <a:noFill/>
          </a:ln>
        </p:spPr>
      </p:pic>
      <p:pic>
        <p:nvPicPr>
          <p:cNvPr id="182" name="Google Shape;182;p22"/>
          <p:cNvPicPr preferRelativeResize="0"/>
          <p:nvPr/>
        </p:nvPicPr>
        <p:blipFill>
          <a:blip r:embed="rId4">
            <a:alphaModFix/>
          </a:blip>
          <a:stretch>
            <a:fillRect/>
          </a:stretch>
        </p:blipFill>
        <p:spPr>
          <a:xfrm rot="-5400000">
            <a:off x="8154163" y="1396862"/>
            <a:ext cx="2661949" cy="2407225"/>
          </a:xfrm>
          <a:prstGeom prst="rect">
            <a:avLst/>
          </a:prstGeom>
          <a:noFill/>
          <a:ln>
            <a:noFill/>
          </a:ln>
        </p:spPr>
      </p:pic>
      <p:pic>
        <p:nvPicPr>
          <p:cNvPr id="183" name="Google Shape;183;p22"/>
          <p:cNvPicPr preferRelativeResize="0"/>
          <p:nvPr/>
        </p:nvPicPr>
        <p:blipFill>
          <a:blip r:embed="rId4">
            <a:alphaModFix/>
          </a:blip>
          <a:stretch>
            <a:fillRect/>
          </a:stretch>
        </p:blipFill>
        <p:spPr>
          <a:xfrm rot="-5400000">
            <a:off x="8154163" y="-259563"/>
            <a:ext cx="2661949" cy="240722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87"/>
        <p:cNvGrpSpPr/>
        <p:nvPr/>
      </p:nvGrpSpPr>
      <p:grpSpPr>
        <a:xfrm>
          <a:off x="0" y="0"/>
          <a:ext cx="0" cy="0"/>
          <a:chOff x="0" y="0"/>
          <a:chExt cx="0" cy="0"/>
        </a:xfrm>
      </p:grpSpPr>
      <p:pic>
        <p:nvPicPr>
          <p:cNvPr id="288" name="Google Shape;288;p30"/>
          <p:cNvPicPr preferRelativeResize="0"/>
          <p:nvPr/>
        </p:nvPicPr>
        <p:blipFill>
          <a:blip r:embed="rId2">
            <a:alphaModFix/>
          </a:blip>
          <a:stretch>
            <a:fillRect/>
          </a:stretch>
        </p:blipFill>
        <p:spPr>
          <a:xfrm>
            <a:off x="-676612" y="4309262"/>
            <a:ext cx="2661949" cy="2407225"/>
          </a:xfrm>
          <a:prstGeom prst="rect">
            <a:avLst/>
          </a:prstGeom>
          <a:noFill/>
          <a:ln>
            <a:noFill/>
          </a:ln>
        </p:spPr>
      </p:pic>
      <p:pic>
        <p:nvPicPr>
          <p:cNvPr id="289" name="Google Shape;289;p30"/>
          <p:cNvPicPr preferRelativeResize="0"/>
          <p:nvPr/>
        </p:nvPicPr>
        <p:blipFill>
          <a:blip r:embed="rId2">
            <a:alphaModFix/>
          </a:blip>
          <a:stretch>
            <a:fillRect/>
          </a:stretch>
        </p:blipFill>
        <p:spPr>
          <a:xfrm>
            <a:off x="950158" y="4309262"/>
            <a:ext cx="2661949" cy="2407225"/>
          </a:xfrm>
          <a:prstGeom prst="rect">
            <a:avLst/>
          </a:prstGeom>
          <a:noFill/>
          <a:ln>
            <a:noFill/>
          </a:ln>
        </p:spPr>
      </p:pic>
      <p:pic>
        <p:nvPicPr>
          <p:cNvPr id="290" name="Google Shape;290;p30"/>
          <p:cNvPicPr preferRelativeResize="0"/>
          <p:nvPr/>
        </p:nvPicPr>
        <p:blipFill>
          <a:blip r:embed="rId2">
            <a:alphaModFix/>
          </a:blip>
          <a:stretch>
            <a:fillRect/>
          </a:stretch>
        </p:blipFill>
        <p:spPr>
          <a:xfrm>
            <a:off x="2576928" y="4309262"/>
            <a:ext cx="2661949" cy="2407225"/>
          </a:xfrm>
          <a:prstGeom prst="rect">
            <a:avLst/>
          </a:prstGeom>
          <a:noFill/>
          <a:ln>
            <a:noFill/>
          </a:ln>
        </p:spPr>
      </p:pic>
      <p:pic>
        <p:nvPicPr>
          <p:cNvPr id="291" name="Google Shape;291;p30"/>
          <p:cNvPicPr preferRelativeResize="0"/>
          <p:nvPr/>
        </p:nvPicPr>
        <p:blipFill>
          <a:blip r:embed="rId2">
            <a:alphaModFix/>
          </a:blip>
          <a:stretch>
            <a:fillRect/>
          </a:stretch>
        </p:blipFill>
        <p:spPr>
          <a:xfrm>
            <a:off x="4203698" y="4309262"/>
            <a:ext cx="2661949" cy="2407225"/>
          </a:xfrm>
          <a:prstGeom prst="rect">
            <a:avLst/>
          </a:prstGeom>
          <a:noFill/>
          <a:ln>
            <a:noFill/>
          </a:ln>
        </p:spPr>
      </p:pic>
      <p:pic>
        <p:nvPicPr>
          <p:cNvPr id="292" name="Google Shape;292;p30"/>
          <p:cNvPicPr preferRelativeResize="0"/>
          <p:nvPr/>
        </p:nvPicPr>
        <p:blipFill>
          <a:blip r:embed="rId2">
            <a:alphaModFix/>
          </a:blip>
          <a:stretch>
            <a:fillRect/>
          </a:stretch>
        </p:blipFill>
        <p:spPr>
          <a:xfrm>
            <a:off x="5830468" y="4309262"/>
            <a:ext cx="2661949" cy="2407225"/>
          </a:xfrm>
          <a:prstGeom prst="rect">
            <a:avLst/>
          </a:prstGeom>
          <a:noFill/>
          <a:ln>
            <a:noFill/>
          </a:ln>
        </p:spPr>
      </p:pic>
      <p:pic>
        <p:nvPicPr>
          <p:cNvPr id="293" name="Google Shape;293;p30"/>
          <p:cNvPicPr preferRelativeResize="0"/>
          <p:nvPr/>
        </p:nvPicPr>
        <p:blipFill>
          <a:blip r:embed="rId2">
            <a:alphaModFix/>
          </a:blip>
          <a:stretch>
            <a:fillRect/>
          </a:stretch>
        </p:blipFill>
        <p:spPr>
          <a:xfrm>
            <a:off x="7457238" y="4309262"/>
            <a:ext cx="2661949" cy="2407225"/>
          </a:xfrm>
          <a:prstGeom prst="rect">
            <a:avLst/>
          </a:prstGeom>
          <a:noFill/>
          <a:ln>
            <a:noFill/>
          </a:ln>
        </p:spPr>
      </p:pic>
      <p:grpSp>
        <p:nvGrpSpPr>
          <p:cNvPr id="294" name="Google Shape;294;p30"/>
          <p:cNvGrpSpPr/>
          <p:nvPr/>
        </p:nvGrpSpPr>
        <p:grpSpPr>
          <a:xfrm rot="10800000">
            <a:off x="4105427" y="-3800919"/>
            <a:ext cx="9099114" cy="8944426"/>
            <a:chOff x="236864" y="784158"/>
            <a:chExt cx="978631" cy="961994"/>
          </a:xfrm>
        </p:grpSpPr>
        <p:sp>
          <p:nvSpPr>
            <p:cNvPr id="295" name="Google Shape;295;p30"/>
            <p:cNvSpPr/>
            <p:nvPr/>
          </p:nvSpPr>
          <p:spPr>
            <a:xfrm>
              <a:off x="236864" y="1072652"/>
              <a:ext cx="978631" cy="673499"/>
            </a:xfrm>
            <a:custGeom>
              <a:avLst/>
              <a:gdLst/>
              <a:ahLst/>
              <a:cxnLst/>
              <a:rect l="l" t="t" r="r" b="b"/>
              <a:pathLst>
                <a:path w="13464" h="9266" extrusionOk="0">
                  <a:moveTo>
                    <a:pt x="4419" y="0"/>
                  </a:moveTo>
                  <a:cubicBezTo>
                    <a:pt x="4133" y="0"/>
                    <a:pt x="3743" y="154"/>
                    <a:pt x="3199" y="537"/>
                  </a:cubicBezTo>
                  <a:cubicBezTo>
                    <a:pt x="0" y="2791"/>
                    <a:pt x="3014" y="9266"/>
                    <a:pt x="6395" y="9266"/>
                  </a:cubicBezTo>
                  <a:cubicBezTo>
                    <a:pt x="6566" y="9266"/>
                    <a:pt x="6738" y="9249"/>
                    <a:pt x="6911" y="9215"/>
                  </a:cubicBezTo>
                  <a:cubicBezTo>
                    <a:pt x="8096" y="8978"/>
                    <a:pt x="7717" y="7444"/>
                    <a:pt x="9207" y="7444"/>
                  </a:cubicBezTo>
                  <a:cubicBezTo>
                    <a:pt x="9350" y="7444"/>
                    <a:pt x="9511" y="7458"/>
                    <a:pt x="9692" y="7489"/>
                  </a:cubicBezTo>
                  <a:cubicBezTo>
                    <a:pt x="9951" y="7532"/>
                    <a:pt x="10186" y="7553"/>
                    <a:pt x="10396" y="7553"/>
                  </a:cubicBezTo>
                  <a:cubicBezTo>
                    <a:pt x="11588" y="7553"/>
                    <a:pt x="12003" y="6898"/>
                    <a:pt x="11678" y="6067"/>
                  </a:cubicBezTo>
                  <a:cubicBezTo>
                    <a:pt x="11327" y="5151"/>
                    <a:pt x="9952" y="5197"/>
                    <a:pt x="11846" y="3578"/>
                  </a:cubicBezTo>
                  <a:cubicBezTo>
                    <a:pt x="13463" y="2189"/>
                    <a:pt x="12661" y="652"/>
                    <a:pt x="10823" y="652"/>
                  </a:cubicBezTo>
                  <a:cubicBezTo>
                    <a:pt x="9952" y="652"/>
                    <a:pt x="8849" y="997"/>
                    <a:pt x="7660" y="1867"/>
                  </a:cubicBezTo>
                  <a:cubicBezTo>
                    <a:pt x="7014" y="2335"/>
                    <a:pt x="6564" y="2519"/>
                    <a:pt x="6240" y="2519"/>
                  </a:cubicBezTo>
                  <a:cubicBezTo>
                    <a:pt x="5042" y="2519"/>
                    <a:pt x="5578" y="0"/>
                    <a:pt x="4419"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rot="851638">
              <a:off x="722898" y="821137"/>
              <a:ext cx="327587" cy="208603"/>
            </a:xfrm>
            <a:custGeom>
              <a:avLst/>
              <a:gdLst/>
              <a:ahLst/>
              <a:cxnLst/>
              <a:rect l="l" t="t" r="r" b="b"/>
              <a:pathLst>
                <a:path w="4507" h="2870" extrusionOk="0">
                  <a:moveTo>
                    <a:pt x="2796" y="0"/>
                  </a:moveTo>
                  <a:cubicBezTo>
                    <a:pt x="2516" y="0"/>
                    <a:pt x="2197" y="59"/>
                    <a:pt x="1849" y="202"/>
                  </a:cubicBezTo>
                  <a:cubicBezTo>
                    <a:pt x="321" y="844"/>
                    <a:pt x="1" y="2708"/>
                    <a:pt x="856" y="2860"/>
                  </a:cubicBezTo>
                  <a:cubicBezTo>
                    <a:pt x="897" y="2867"/>
                    <a:pt x="936" y="2870"/>
                    <a:pt x="974" y="2870"/>
                  </a:cubicBezTo>
                  <a:cubicBezTo>
                    <a:pt x="1754" y="2870"/>
                    <a:pt x="2201" y="1595"/>
                    <a:pt x="3438" y="1332"/>
                  </a:cubicBezTo>
                  <a:cubicBezTo>
                    <a:pt x="4506" y="1122"/>
                    <a:pt x="4018" y="0"/>
                    <a:pt x="2796"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97"/>
        <p:cNvGrpSpPr/>
        <p:nvPr/>
      </p:nvGrpSpPr>
      <p:grpSpPr>
        <a:xfrm>
          <a:off x="0" y="0"/>
          <a:ext cx="0" cy="0"/>
          <a:chOff x="0" y="0"/>
          <a:chExt cx="0" cy="0"/>
        </a:xfrm>
      </p:grpSpPr>
      <p:pic>
        <p:nvPicPr>
          <p:cNvPr id="298" name="Google Shape;298;p31"/>
          <p:cNvPicPr preferRelativeResize="0"/>
          <p:nvPr/>
        </p:nvPicPr>
        <p:blipFill>
          <a:blip r:embed="rId2">
            <a:alphaModFix/>
          </a:blip>
          <a:stretch>
            <a:fillRect/>
          </a:stretch>
        </p:blipFill>
        <p:spPr>
          <a:xfrm rot="10800000" flipH="1">
            <a:off x="-676612" y="-1525938"/>
            <a:ext cx="2661949" cy="2407225"/>
          </a:xfrm>
          <a:prstGeom prst="rect">
            <a:avLst/>
          </a:prstGeom>
          <a:noFill/>
          <a:ln>
            <a:noFill/>
          </a:ln>
        </p:spPr>
      </p:pic>
      <p:pic>
        <p:nvPicPr>
          <p:cNvPr id="299" name="Google Shape;299;p31"/>
          <p:cNvPicPr preferRelativeResize="0"/>
          <p:nvPr/>
        </p:nvPicPr>
        <p:blipFill>
          <a:blip r:embed="rId2">
            <a:alphaModFix/>
          </a:blip>
          <a:stretch>
            <a:fillRect/>
          </a:stretch>
        </p:blipFill>
        <p:spPr>
          <a:xfrm rot="10800000" flipH="1">
            <a:off x="950158" y="-1525938"/>
            <a:ext cx="2661949" cy="2407225"/>
          </a:xfrm>
          <a:prstGeom prst="rect">
            <a:avLst/>
          </a:prstGeom>
          <a:noFill/>
          <a:ln>
            <a:noFill/>
          </a:ln>
        </p:spPr>
      </p:pic>
      <p:pic>
        <p:nvPicPr>
          <p:cNvPr id="300" name="Google Shape;300;p31"/>
          <p:cNvPicPr preferRelativeResize="0"/>
          <p:nvPr/>
        </p:nvPicPr>
        <p:blipFill>
          <a:blip r:embed="rId2">
            <a:alphaModFix/>
          </a:blip>
          <a:stretch>
            <a:fillRect/>
          </a:stretch>
        </p:blipFill>
        <p:spPr>
          <a:xfrm rot="10800000" flipH="1">
            <a:off x="2576928" y="-1525938"/>
            <a:ext cx="2661949" cy="2407225"/>
          </a:xfrm>
          <a:prstGeom prst="rect">
            <a:avLst/>
          </a:prstGeom>
          <a:noFill/>
          <a:ln>
            <a:noFill/>
          </a:ln>
        </p:spPr>
      </p:pic>
      <p:pic>
        <p:nvPicPr>
          <p:cNvPr id="301" name="Google Shape;301;p31"/>
          <p:cNvPicPr preferRelativeResize="0"/>
          <p:nvPr/>
        </p:nvPicPr>
        <p:blipFill>
          <a:blip r:embed="rId2">
            <a:alphaModFix/>
          </a:blip>
          <a:stretch>
            <a:fillRect/>
          </a:stretch>
        </p:blipFill>
        <p:spPr>
          <a:xfrm rot="10800000" flipH="1">
            <a:off x="4203698" y="-1525938"/>
            <a:ext cx="2661949" cy="2407225"/>
          </a:xfrm>
          <a:prstGeom prst="rect">
            <a:avLst/>
          </a:prstGeom>
          <a:noFill/>
          <a:ln>
            <a:noFill/>
          </a:ln>
        </p:spPr>
      </p:pic>
      <p:pic>
        <p:nvPicPr>
          <p:cNvPr id="302" name="Google Shape;302;p31"/>
          <p:cNvPicPr preferRelativeResize="0"/>
          <p:nvPr/>
        </p:nvPicPr>
        <p:blipFill>
          <a:blip r:embed="rId2">
            <a:alphaModFix/>
          </a:blip>
          <a:stretch>
            <a:fillRect/>
          </a:stretch>
        </p:blipFill>
        <p:spPr>
          <a:xfrm rot="10800000" flipH="1">
            <a:off x="5830468" y="-1525938"/>
            <a:ext cx="2661949" cy="2407225"/>
          </a:xfrm>
          <a:prstGeom prst="rect">
            <a:avLst/>
          </a:prstGeom>
          <a:noFill/>
          <a:ln>
            <a:noFill/>
          </a:ln>
        </p:spPr>
      </p:pic>
      <p:pic>
        <p:nvPicPr>
          <p:cNvPr id="303" name="Google Shape;303;p31"/>
          <p:cNvPicPr preferRelativeResize="0"/>
          <p:nvPr/>
        </p:nvPicPr>
        <p:blipFill>
          <a:blip r:embed="rId2">
            <a:alphaModFix/>
          </a:blip>
          <a:stretch>
            <a:fillRect/>
          </a:stretch>
        </p:blipFill>
        <p:spPr>
          <a:xfrm rot="10800000" flipH="1">
            <a:off x="7457238" y="-1525938"/>
            <a:ext cx="2661949" cy="2407225"/>
          </a:xfrm>
          <a:prstGeom prst="rect">
            <a:avLst/>
          </a:prstGeom>
          <a:noFill/>
          <a:ln>
            <a:noFill/>
          </a:ln>
        </p:spPr>
      </p:pic>
      <p:grpSp>
        <p:nvGrpSpPr>
          <p:cNvPr id="304" name="Google Shape;304;p31"/>
          <p:cNvGrpSpPr/>
          <p:nvPr/>
        </p:nvGrpSpPr>
        <p:grpSpPr>
          <a:xfrm>
            <a:off x="-2133211" y="-77219"/>
            <a:ext cx="9099114" cy="8944426"/>
            <a:chOff x="236864" y="784158"/>
            <a:chExt cx="978631" cy="961994"/>
          </a:xfrm>
        </p:grpSpPr>
        <p:sp>
          <p:nvSpPr>
            <p:cNvPr id="305" name="Google Shape;305;p31"/>
            <p:cNvSpPr/>
            <p:nvPr/>
          </p:nvSpPr>
          <p:spPr>
            <a:xfrm>
              <a:off x="236864" y="1072652"/>
              <a:ext cx="978631" cy="673499"/>
            </a:xfrm>
            <a:custGeom>
              <a:avLst/>
              <a:gdLst/>
              <a:ahLst/>
              <a:cxnLst/>
              <a:rect l="l" t="t" r="r" b="b"/>
              <a:pathLst>
                <a:path w="13464" h="9266" extrusionOk="0">
                  <a:moveTo>
                    <a:pt x="4419" y="0"/>
                  </a:moveTo>
                  <a:cubicBezTo>
                    <a:pt x="4133" y="0"/>
                    <a:pt x="3743" y="154"/>
                    <a:pt x="3199" y="537"/>
                  </a:cubicBezTo>
                  <a:cubicBezTo>
                    <a:pt x="0" y="2791"/>
                    <a:pt x="3014" y="9266"/>
                    <a:pt x="6395" y="9266"/>
                  </a:cubicBezTo>
                  <a:cubicBezTo>
                    <a:pt x="6566" y="9266"/>
                    <a:pt x="6738" y="9249"/>
                    <a:pt x="6911" y="9215"/>
                  </a:cubicBezTo>
                  <a:cubicBezTo>
                    <a:pt x="8096" y="8978"/>
                    <a:pt x="7717" y="7444"/>
                    <a:pt x="9207" y="7444"/>
                  </a:cubicBezTo>
                  <a:cubicBezTo>
                    <a:pt x="9350" y="7444"/>
                    <a:pt x="9511" y="7458"/>
                    <a:pt x="9692" y="7489"/>
                  </a:cubicBezTo>
                  <a:cubicBezTo>
                    <a:pt x="9951" y="7532"/>
                    <a:pt x="10186" y="7553"/>
                    <a:pt x="10396" y="7553"/>
                  </a:cubicBezTo>
                  <a:cubicBezTo>
                    <a:pt x="11588" y="7553"/>
                    <a:pt x="12003" y="6898"/>
                    <a:pt x="11678" y="6067"/>
                  </a:cubicBezTo>
                  <a:cubicBezTo>
                    <a:pt x="11327" y="5151"/>
                    <a:pt x="9952" y="5197"/>
                    <a:pt x="11846" y="3578"/>
                  </a:cubicBezTo>
                  <a:cubicBezTo>
                    <a:pt x="13463" y="2189"/>
                    <a:pt x="12661" y="652"/>
                    <a:pt x="10823" y="652"/>
                  </a:cubicBezTo>
                  <a:cubicBezTo>
                    <a:pt x="9952" y="652"/>
                    <a:pt x="8849" y="997"/>
                    <a:pt x="7660" y="1867"/>
                  </a:cubicBezTo>
                  <a:cubicBezTo>
                    <a:pt x="7014" y="2335"/>
                    <a:pt x="6564" y="2519"/>
                    <a:pt x="6240" y="2519"/>
                  </a:cubicBezTo>
                  <a:cubicBezTo>
                    <a:pt x="5042" y="2519"/>
                    <a:pt x="5578" y="0"/>
                    <a:pt x="4419"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rot="851638">
              <a:off x="722898" y="821137"/>
              <a:ext cx="327587" cy="208603"/>
            </a:xfrm>
            <a:custGeom>
              <a:avLst/>
              <a:gdLst/>
              <a:ahLst/>
              <a:cxnLst/>
              <a:rect l="l" t="t" r="r" b="b"/>
              <a:pathLst>
                <a:path w="4507" h="2870" extrusionOk="0">
                  <a:moveTo>
                    <a:pt x="2796" y="0"/>
                  </a:moveTo>
                  <a:cubicBezTo>
                    <a:pt x="2516" y="0"/>
                    <a:pt x="2197" y="59"/>
                    <a:pt x="1849" y="202"/>
                  </a:cubicBezTo>
                  <a:cubicBezTo>
                    <a:pt x="321" y="844"/>
                    <a:pt x="1" y="2708"/>
                    <a:pt x="856" y="2860"/>
                  </a:cubicBezTo>
                  <a:cubicBezTo>
                    <a:pt x="897" y="2867"/>
                    <a:pt x="936" y="2870"/>
                    <a:pt x="974" y="2870"/>
                  </a:cubicBezTo>
                  <a:cubicBezTo>
                    <a:pt x="1754" y="2870"/>
                    <a:pt x="2201" y="1595"/>
                    <a:pt x="3438" y="1332"/>
                  </a:cubicBezTo>
                  <a:cubicBezTo>
                    <a:pt x="4506" y="1122"/>
                    <a:pt x="4018" y="0"/>
                    <a:pt x="2796" y="0"/>
                  </a:cubicBezTo>
                  <a:close/>
                </a:path>
              </a:pathLst>
            </a:custGeom>
            <a:solidFill>
              <a:srgbClr val="509DBC">
                <a:alpha val="9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Baskervville"/>
              <a:buNone/>
              <a:defRPr sz="3500" b="1">
                <a:solidFill>
                  <a:schemeClr val="dk1"/>
                </a:solidFill>
                <a:latin typeface="Baskervville"/>
                <a:ea typeface="Baskervville"/>
                <a:cs typeface="Baskervville"/>
                <a:sym typeface="Baskervville"/>
              </a:defRPr>
            </a:lvl1pPr>
            <a:lvl2pPr lvl="1" rtl="0">
              <a:spcBef>
                <a:spcPts val="0"/>
              </a:spcBef>
              <a:spcAft>
                <a:spcPts val="0"/>
              </a:spcAft>
              <a:buClr>
                <a:schemeClr val="dk1"/>
              </a:buClr>
              <a:buSzPts val="3500"/>
              <a:buFont typeface="Baskervville"/>
              <a:buNone/>
              <a:defRPr sz="3500" b="1">
                <a:solidFill>
                  <a:schemeClr val="dk1"/>
                </a:solidFill>
                <a:latin typeface="Baskervville"/>
                <a:ea typeface="Baskervville"/>
                <a:cs typeface="Baskervville"/>
                <a:sym typeface="Baskervville"/>
              </a:defRPr>
            </a:lvl2pPr>
            <a:lvl3pPr lvl="2" rtl="0">
              <a:spcBef>
                <a:spcPts val="0"/>
              </a:spcBef>
              <a:spcAft>
                <a:spcPts val="0"/>
              </a:spcAft>
              <a:buClr>
                <a:schemeClr val="dk1"/>
              </a:buClr>
              <a:buSzPts val="3500"/>
              <a:buFont typeface="Baskervville"/>
              <a:buNone/>
              <a:defRPr sz="3500" b="1">
                <a:solidFill>
                  <a:schemeClr val="dk1"/>
                </a:solidFill>
                <a:latin typeface="Baskervville"/>
                <a:ea typeface="Baskervville"/>
                <a:cs typeface="Baskervville"/>
                <a:sym typeface="Baskervville"/>
              </a:defRPr>
            </a:lvl3pPr>
            <a:lvl4pPr lvl="3" rtl="0">
              <a:spcBef>
                <a:spcPts val="0"/>
              </a:spcBef>
              <a:spcAft>
                <a:spcPts val="0"/>
              </a:spcAft>
              <a:buClr>
                <a:schemeClr val="dk1"/>
              </a:buClr>
              <a:buSzPts val="3500"/>
              <a:buFont typeface="Baskervville"/>
              <a:buNone/>
              <a:defRPr sz="3500" b="1">
                <a:solidFill>
                  <a:schemeClr val="dk1"/>
                </a:solidFill>
                <a:latin typeface="Baskervville"/>
                <a:ea typeface="Baskervville"/>
                <a:cs typeface="Baskervville"/>
                <a:sym typeface="Baskervville"/>
              </a:defRPr>
            </a:lvl4pPr>
            <a:lvl5pPr lvl="4" rtl="0">
              <a:spcBef>
                <a:spcPts val="0"/>
              </a:spcBef>
              <a:spcAft>
                <a:spcPts val="0"/>
              </a:spcAft>
              <a:buClr>
                <a:schemeClr val="dk1"/>
              </a:buClr>
              <a:buSzPts val="3500"/>
              <a:buFont typeface="Baskervville"/>
              <a:buNone/>
              <a:defRPr sz="3500" b="1">
                <a:solidFill>
                  <a:schemeClr val="dk1"/>
                </a:solidFill>
                <a:latin typeface="Baskervville"/>
                <a:ea typeface="Baskervville"/>
                <a:cs typeface="Baskervville"/>
                <a:sym typeface="Baskervville"/>
              </a:defRPr>
            </a:lvl5pPr>
            <a:lvl6pPr lvl="5" rtl="0">
              <a:spcBef>
                <a:spcPts val="0"/>
              </a:spcBef>
              <a:spcAft>
                <a:spcPts val="0"/>
              </a:spcAft>
              <a:buClr>
                <a:schemeClr val="dk1"/>
              </a:buClr>
              <a:buSzPts val="3500"/>
              <a:buFont typeface="Baskervville"/>
              <a:buNone/>
              <a:defRPr sz="3500" b="1">
                <a:solidFill>
                  <a:schemeClr val="dk1"/>
                </a:solidFill>
                <a:latin typeface="Baskervville"/>
                <a:ea typeface="Baskervville"/>
                <a:cs typeface="Baskervville"/>
                <a:sym typeface="Baskervville"/>
              </a:defRPr>
            </a:lvl6pPr>
            <a:lvl7pPr lvl="6" rtl="0">
              <a:spcBef>
                <a:spcPts val="0"/>
              </a:spcBef>
              <a:spcAft>
                <a:spcPts val="0"/>
              </a:spcAft>
              <a:buClr>
                <a:schemeClr val="dk1"/>
              </a:buClr>
              <a:buSzPts val="3500"/>
              <a:buFont typeface="Baskervville"/>
              <a:buNone/>
              <a:defRPr sz="3500" b="1">
                <a:solidFill>
                  <a:schemeClr val="dk1"/>
                </a:solidFill>
                <a:latin typeface="Baskervville"/>
                <a:ea typeface="Baskervville"/>
                <a:cs typeface="Baskervville"/>
                <a:sym typeface="Baskervville"/>
              </a:defRPr>
            </a:lvl7pPr>
            <a:lvl8pPr lvl="7" rtl="0">
              <a:spcBef>
                <a:spcPts val="0"/>
              </a:spcBef>
              <a:spcAft>
                <a:spcPts val="0"/>
              </a:spcAft>
              <a:buClr>
                <a:schemeClr val="dk1"/>
              </a:buClr>
              <a:buSzPts val="3500"/>
              <a:buFont typeface="Baskervville"/>
              <a:buNone/>
              <a:defRPr sz="3500" b="1">
                <a:solidFill>
                  <a:schemeClr val="dk1"/>
                </a:solidFill>
                <a:latin typeface="Baskervville"/>
                <a:ea typeface="Baskervville"/>
                <a:cs typeface="Baskervville"/>
                <a:sym typeface="Baskervville"/>
              </a:defRPr>
            </a:lvl8pPr>
            <a:lvl9pPr lvl="8" rtl="0">
              <a:spcBef>
                <a:spcPts val="0"/>
              </a:spcBef>
              <a:spcAft>
                <a:spcPts val="0"/>
              </a:spcAft>
              <a:buClr>
                <a:schemeClr val="dk1"/>
              </a:buClr>
              <a:buSzPts val="3500"/>
              <a:buFont typeface="Baskervville"/>
              <a:buNone/>
              <a:defRPr sz="3500" b="1">
                <a:solidFill>
                  <a:schemeClr val="dk1"/>
                </a:solidFill>
                <a:latin typeface="Baskervville"/>
                <a:ea typeface="Baskervville"/>
                <a:cs typeface="Baskervville"/>
                <a:sym typeface="Baskervvill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tkinson Hyperlegible"/>
              <a:buChar char="●"/>
              <a:defRPr>
                <a:solidFill>
                  <a:schemeClr val="dk1"/>
                </a:solidFill>
                <a:latin typeface="Atkinson Hyperlegible"/>
                <a:ea typeface="Atkinson Hyperlegible"/>
                <a:cs typeface="Atkinson Hyperlegible"/>
                <a:sym typeface="Atkinson Hyperlegible"/>
              </a:defRPr>
            </a:lvl1pPr>
            <a:lvl2pPr marL="914400" lvl="1" indent="-317500">
              <a:lnSpc>
                <a:spcPct val="115000"/>
              </a:lnSpc>
              <a:spcBef>
                <a:spcPts val="0"/>
              </a:spcBef>
              <a:spcAft>
                <a:spcPts val="0"/>
              </a:spcAft>
              <a:buClr>
                <a:schemeClr val="dk1"/>
              </a:buClr>
              <a:buSzPts val="1400"/>
              <a:buFont typeface="Atkinson Hyperlegible"/>
              <a:buChar char="○"/>
              <a:defRPr>
                <a:solidFill>
                  <a:schemeClr val="dk1"/>
                </a:solidFill>
                <a:latin typeface="Atkinson Hyperlegible"/>
                <a:ea typeface="Atkinson Hyperlegible"/>
                <a:cs typeface="Atkinson Hyperlegible"/>
                <a:sym typeface="Atkinson Hyperlegible"/>
              </a:defRPr>
            </a:lvl2pPr>
            <a:lvl3pPr marL="1371600" lvl="2" indent="-317500">
              <a:lnSpc>
                <a:spcPct val="115000"/>
              </a:lnSpc>
              <a:spcBef>
                <a:spcPts val="0"/>
              </a:spcBef>
              <a:spcAft>
                <a:spcPts val="0"/>
              </a:spcAft>
              <a:buClr>
                <a:schemeClr val="dk1"/>
              </a:buClr>
              <a:buSzPts val="1400"/>
              <a:buFont typeface="Atkinson Hyperlegible"/>
              <a:buChar char="■"/>
              <a:defRPr>
                <a:solidFill>
                  <a:schemeClr val="dk1"/>
                </a:solidFill>
                <a:latin typeface="Atkinson Hyperlegible"/>
                <a:ea typeface="Atkinson Hyperlegible"/>
                <a:cs typeface="Atkinson Hyperlegible"/>
                <a:sym typeface="Atkinson Hyperlegible"/>
              </a:defRPr>
            </a:lvl3pPr>
            <a:lvl4pPr marL="1828800" lvl="3" indent="-317500">
              <a:lnSpc>
                <a:spcPct val="115000"/>
              </a:lnSpc>
              <a:spcBef>
                <a:spcPts val="0"/>
              </a:spcBef>
              <a:spcAft>
                <a:spcPts val="0"/>
              </a:spcAft>
              <a:buClr>
                <a:schemeClr val="dk1"/>
              </a:buClr>
              <a:buSzPts val="1400"/>
              <a:buFont typeface="Atkinson Hyperlegible"/>
              <a:buChar char="●"/>
              <a:defRPr>
                <a:solidFill>
                  <a:schemeClr val="dk1"/>
                </a:solidFill>
                <a:latin typeface="Atkinson Hyperlegible"/>
                <a:ea typeface="Atkinson Hyperlegible"/>
                <a:cs typeface="Atkinson Hyperlegible"/>
                <a:sym typeface="Atkinson Hyperlegible"/>
              </a:defRPr>
            </a:lvl4pPr>
            <a:lvl5pPr marL="2286000" lvl="4" indent="-317500">
              <a:lnSpc>
                <a:spcPct val="115000"/>
              </a:lnSpc>
              <a:spcBef>
                <a:spcPts val="0"/>
              </a:spcBef>
              <a:spcAft>
                <a:spcPts val="0"/>
              </a:spcAft>
              <a:buClr>
                <a:schemeClr val="dk1"/>
              </a:buClr>
              <a:buSzPts val="1400"/>
              <a:buFont typeface="Atkinson Hyperlegible"/>
              <a:buChar char="○"/>
              <a:defRPr>
                <a:solidFill>
                  <a:schemeClr val="dk1"/>
                </a:solidFill>
                <a:latin typeface="Atkinson Hyperlegible"/>
                <a:ea typeface="Atkinson Hyperlegible"/>
                <a:cs typeface="Atkinson Hyperlegible"/>
                <a:sym typeface="Atkinson Hyperlegible"/>
              </a:defRPr>
            </a:lvl5pPr>
            <a:lvl6pPr marL="2743200" lvl="5" indent="-317500">
              <a:lnSpc>
                <a:spcPct val="115000"/>
              </a:lnSpc>
              <a:spcBef>
                <a:spcPts val="0"/>
              </a:spcBef>
              <a:spcAft>
                <a:spcPts val="0"/>
              </a:spcAft>
              <a:buClr>
                <a:schemeClr val="dk1"/>
              </a:buClr>
              <a:buSzPts val="1400"/>
              <a:buFont typeface="Atkinson Hyperlegible"/>
              <a:buChar char="■"/>
              <a:defRPr>
                <a:solidFill>
                  <a:schemeClr val="dk1"/>
                </a:solidFill>
                <a:latin typeface="Atkinson Hyperlegible"/>
                <a:ea typeface="Atkinson Hyperlegible"/>
                <a:cs typeface="Atkinson Hyperlegible"/>
                <a:sym typeface="Atkinson Hyperlegible"/>
              </a:defRPr>
            </a:lvl6pPr>
            <a:lvl7pPr marL="3200400" lvl="6" indent="-317500">
              <a:lnSpc>
                <a:spcPct val="115000"/>
              </a:lnSpc>
              <a:spcBef>
                <a:spcPts val="0"/>
              </a:spcBef>
              <a:spcAft>
                <a:spcPts val="0"/>
              </a:spcAft>
              <a:buClr>
                <a:schemeClr val="dk1"/>
              </a:buClr>
              <a:buSzPts val="1400"/>
              <a:buFont typeface="Atkinson Hyperlegible"/>
              <a:buChar char="●"/>
              <a:defRPr>
                <a:solidFill>
                  <a:schemeClr val="dk1"/>
                </a:solidFill>
                <a:latin typeface="Atkinson Hyperlegible"/>
                <a:ea typeface="Atkinson Hyperlegible"/>
                <a:cs typeface="Atkinson Hyperlegible"/>
                <a:sym typeface="Atkinson Hyperlegible"/>
              </a:defRPr>
            </a:lvl7pPr>
            <a:lvl8pPr marL="3657600" lvl="7" indent="-317500">
              <a:lnSpc>
                <a:spcPct val="115000"/>
              </a:lnSpc>
              <a:spcBef>
                <a:spcPts val="0"/>
              </a:spcBef>
              <a:spcAft>
                <a:spcPts val="0"/>
              </a:spcAft>
              <a:buClr>
                <a:schemeClr val="dk1"/>
              </a:buClr>
              <a:buSzPts val="1400"/>
              <a:buFont typeface="Atkinson Hyperlegible"/>
              <a:buChar char="○"/>
              <a:defRPr>
                <a:solidFill>
                  <a:schemeClr val="dk1"/>
                </a:solidFill>
                <a:latin typeface="Atkinson Hyperlegible"/>
                <a:ea typeface="Atkinson Hyperlegible"/>
                <a:cs typeface="Atkinson Hyperlegible"/>
                <a:sym typeface="Atkinson Hyperlegible"/>
              </a:defRPr>
            </a:lvl8pPr>
            <a:lvl9pPr marL="4114800" lvl="8" indent="-317500">
              <a:lnSpc>
                <a:spcPct val="115000"/>
              </a:lnSpc>
              <a:spcBef>
                <a:spcPts val="0"/>
              </a:spcBef>
              <a:spcAft>
                <a:spcPts val="0"/>
              </a:spcAft>
              <a:buClr>
                <a:schemeClr val="dk1"/>
              </a:buClr>
              <a:buSzPts val="1400"/>
              <a:buFont typeface="Atkinson Hyperlegible"/>
              <a:buChar char="■"/>
              <a:defRPr>
                <a:solidFill>
                  <a:schemeClr val="dk1"/>
                </a:solidFill>
                <a:latin typeface="Atkinson Hyperlegible"/>
                <a:ea typeface="Atkinson Hyperlegible"/>
                <a:cs typeface="Atkinson Hyperlegible"/>
                <a:sym typeface="Atkinson Hyperlegibl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8" r:id="rId4"/>
    <p:sldLayoutId id="2147483659" r:id="rId5"/>
    <p:sldLayoutId id="2147483662" r:id="rId6"/>
    <p:sldLayoutId id="2147483668" r:id="rId7"/>
    <p:sldLayoutId id="2147483676" r:id="rId8"/>
    <p:sldLayoutId id="214748367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3.xml"/><Relationship Id="rId7" Type="http://schemas.openxmlformats.org/officeDocument/2006/relationships/image" Target="../media/image7.png"/><Relationship Id="rId2" Type="http://schemas.openxmlformats.org/officeDocument/2006/relationships/audio" Target="../media/media2.mp3"/><Relationship Id="rId1" Type="http://schemas.microsoft.com/office/2007/relationships/media" Target="../media/media2.mp3"/><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8.png"/><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p4"/><Relationship Id="rId1" Type="http://schemas.microsoft.com/office/2007/relationships/media" Target="../media/media5.mp4"/><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microsoft.com/office/2007/relationships/media" Target="../media/media6.m4a"/><Relationship Id="rId1" Type="http://schemas.openxmlformats.org/officeDocument/2006/relationships/audio" Target="NULL" TargetMode="External"/><Relationship Id="rId6" Type="http://schemas.openxmlformats.org/officeDocument/2006/relationships/image" Target="../media/image11.gif"/><Relationship Id="rId5" Type="http://schemas.openxmlformats.org/officeDocument/2006/relationships/image" Target="../media/image10.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grpSp>
        <p:nvGrpSpPr>
          <p:cNvPr id="319" name="Google Shape;319;p35"/>
          <p:cNvGrpSpPr/>
          <p:nvPr/>
        </p:nvGrpSpPr>
        <p:grpSpPr>
          <a:xfrm>
            <a:off x="3624463" y="2022586"/>
            <a:ext cx="5465095" cy="2963825"/>
            <a:chOff x="9144003" y="3879725"/>
            <a:chExt cx="5776445" cy="3132676"/>
          </a:xfrm>
        </p:grpSpPr>
        <p:pic>
          <p:nvPicPr>
            <p:cNvPr id="320" name="Google Shape;320;p35"/>
            <p:cNvPicPr preferRelativeResize="0"/>
            <p:nvPr/>
          </p:nvPicPr>
          <p:blipFill>
            <a:blip r:embed="rId5">
              <a:alphaModFix/>
            </a:blip>
            <a:stretch>
              <a:fillRect/>
            </a:stretch>
          </p:blipFill>
          <p:spPr>
            <a:xfrm>
              <a:off x="10836649" y="3879725"/>
              <a:ext cx="4083799" cy="3132676"/>
            </a:xfrm>
            <a:prstGeom prst="rect">
              <a:avLst/>
            </a:prstGeom>
            <a:noFill/>
            <a:ln>
              <a:noFill/>
            </a:ln>
          </p:spPr>
        </p:pic>
        <p:pic>
          <p:nvPicPr>
            <p:cNvPr id="321" name="Google Shape;321;p35"/>
            <p:cNvPicPr preferRelativeResize="0"/>
            <p:nvPr/>
          </p:nvPicPr>
          <p:blipFill>
            <a:blip r:embed="rId6">
              <a:alphaModFix/>
            </a:blip>
            <a:stretch>
              <a:fillRect/>
            </a:stretch>
          </p:blipFill>
          <p:spPr>
            <a:xfrm flipH="1">
              <a:off x="9144003" y="4366209"/>
              <a:ext cx="2926193" cy="2646184"/>
            </a:xfrm>
            <a:prstGeom prst="rect">
              <a:avLst/>
            </a:prstGeom>
            <a:noFill/>
            <a:ln>
              <a:noFill/>
            </a:ln>
          </p:spPr>
        </p:pic>
      </p:grpSp>
      <p:sp>
        <p:nvSpPr>
          <p:cNvPr id="3" name="Title 2">
            <a:extLst>
              <a:ext uri="{FF2B5EF4-FFF2-40B4-BE49-F238E27FC236}">
                <a16:creationId xmlns:a16="http://schemas.microsoft.com/office/drawing/2014/main" id="{C4431B6C-324C-F3FE-B2B0-544A964A7059}"/>
              </a:ext>
            </a:extLst>
          </p:cNvPr>
          <p:cNvSpPr>
            <a:spLocks noGrp="1"/>
          </p:cNvSpPr>
          <p:nvPr>
            <p:ph type="ctrTitle"/>
          </p:nvPr>
        </p:nvSpPr>
        <p:spPr>
          <a:xfrm>
            <a:off x="1048481" y="527251"/>
            <a:ext cx="7920434" cy="1597882"/>
          </a:xfrm>
        </p:spPr>
        <p:txBody>
          <a:bodyPr>
            <a:noAutofit/>
          </a:bodyPr>
          <a:lstStyle/>
          <a:p>
            <a:r>
              <a:rPr lang="en-US" sz="2400" b="1" dirty="0">
                <a:solidFill>
                  <a:schemeClr val="accent4">
                    <a:lumMod val="75000"/>
                  </a:schemeClr>
                </a:solidFill>
                <a:latin typeface="Cambria"/>
                <a:ea typeface="Cambria"/>
              </a:rPr>
              <a:t>BIOL 5340 - BIOINFORMATICS</a:t>
            </a:r>
            <a:br>
              <a:rPr lang="en-US" sz="1600" dirty="0">
                <a:solidFill>
                  <a:schemeClr val="accent4">
                    <a:lumMod val="75000"/>
                  </a:schemeClr>
                </a:solidFill>
                <a:latin typeface="Calibri" panose="020F0502020204030204"/>
                <a:ea typeface="Cambria"/>
                <a:cs typeface="Calibri" panose="020F0502020204030204"/>
              </a:rPr>
            </a:br>
            <a:r>
              <a:rPr lang="en-US" sz="2400" b="1" dirty="0">
                <a:solidFill>
                  <a:schemeClr val="accent4">
                    <a:lumMod val="50000"/>
                  </a:schemeClr>
                </a:solidFill>
                <a:latin typeface="Cambria"/>
                <a:ea typeface="Cambria"/>
              </a:rPr>
              <a:t>FINAL PROJECT  - GROUP 12 (OANN)</a:t>
            </a:r>
            <a:br>
              <a:rPr lang="en-US" sz="2400" b="1" dirty="0">
                <a:solidFill>
                  <a:schemeClr val="accent4">
                    <a:lumMod val="50000"/>
                  </a:schemeClr>
                </a:solidFill>
                <a:latin typeface="Cambria"/>
                <a:ea typeface="Cambria"/>
              </a:rPr>
            </a:br>
            <a:br>
              <a:rPr lang="en-US" sz="2400" b="1" dirty="0">
                <a:solidFill>
                  <a:schemeClr val="accent4">
                    <a:lumMod val="50000"/>
                  </a:schemeClr>
                </a:solidFill>
                <a:latin typeface="Cambria"/>
                <a:ea typeface="Cambria"/>
              </a:rPr>
            </a:br>
            <a:r>
              <a:rPr lang="en-US" sz="2400" b="1" dirty="0">
                <a:solidFill>
                  <a:schemeClr val="accent4">
                    <a:lumMod val="75000"/>
                  </a:schemeClr>
                </a:solidFill>
                <a:latin typeface="Cambria"/>
                <a:ea typeface="Cambria"/>
                <a:cs typeface="Calibri" panose="020F0502020204030204"/>
              </a:rPr>
              <a:t>ALGORITHM: Support Vector Machine</a:t>
            </a:r>
            <a:br>
              <a:rPr lang="en-US" sz="2000" dirty="0">
                <a:latin typeface="Cambria"/>
                <a:ea typeface="Cambria"/>
                <a:cs typeface="Calibri" panose="020F0502020204030204"/>
              </a:rPr>
            </a:br>
            <a:endParaRPr lang="en-US" sz="2400" b="1" dirty="0">
              <a:solidFill>
                <a:schemeClr val="accent4">
                  <a:lumMod val="50000"/>
                </a:schemeClr>
              </a:solidFill>
              <a:latin typeface="Cambria"/>
              <a:ea typeface="Cambria"/>
            </a:endParaRPr>
          </a:p>
        </p:txBody>
      </p:sp>
      <p:graphicFrame>
        <p:nvGraphicFramePr>
          <p:cNvPr id="14" name="Table 13">
            <a:extLst>
              <a:ext uri="{FF2B5EF4-FFF2-40B4-BE49-F238E27FC236}">
                <a16:creationId xmlns:a16="http://schemas.microsoft.com/office/drawing/2014/main" id="{B456BED7-4B8F-7608-AF00-67B8BDC11FB6}"/>
              </a:ext>
            </a:extLst>
          </p:cNvPr>
          <p:cNvGraphicFramePr>
            <a:graphicFrameLocks noGrp="1"/>
          </p:cNvGraphicFramePr>
          <p:nvPr>
            <p:extLst>
              <p:ext uri="{D42A27DB-BD31-4B8C-83A1-F6EECF244321}">
                <p14:modId xmlns:p14="http://schemas.microsoft.com/office/powerpoint/2010/main" val="3470501558"/>
              </p:ext>
            </p:extLst>
          </p:nvPr>
        </p:nvGraphicFramePr>
        <p:xfrm>
          <a:off x="730293" y="2835467"/>
          <a:ext cx="3187833" cy="2072640"/>
        </p:xfrm>
        <a:graphic>
          <a:graphicData uri="http://schemas.openxmlformats.org/drawingml/2006/table">
            <a:tbl>
              <a:tblPr firstRow="1" bandRow="1">
                <a:tableStyleId>{17292A2E-F333-43FB-9621-5CBBE7FDCDCB}</a:tableStyleId>
              </a:tblPr>
              <a:tblGrid>
                <a:gridCol w="1508509">
                  <a:extLst>
                    <a:ext uri="{9D8B030D-6E8A-4147-A177-3AD203B41FA5}">
                      <a16:colId xmlns:a16="http://schemas.microsoft.com/office/drawing/2014/main" val="2357209975"/>
                    </a:ext>
                  </a:extLst>
                </a:gridCol>
                <a:gridCol w="1679324">
                  <a:extLst>
                    <a:ext uri="{9D8B030D-6E8A-4147-A177-3AD203B41FA5}">
                      <a16:colId xmlns:a16="http://schemas.microsoft.com/office/drawing/2014/main" val="2123871586"/>
                    </a:ext>
                  </a:extLst>
                </a:gridCol>
              </a:tblGrid>
              <a:tr h="358146">
                <a:tc>
                  <a:txBody>
                    <a:bodyPr/>
                    <a:lstStyle/>
                    <a:p>
                      <a:pPr lvl="0" algn="ctr">
                        <a:buNone/>
                      </a:pPr>
                      <a:r>
                        <a:rPr lang="en-US" sz="1400" dirty="0">
                          <a:solidFill>
                            <a:schemeClr val="accent4">
                              <a:lumMod val="75000"/>
                            </a:schemeClr>
                          </a:solidFill>
                          <a:latin typeface="Cambria"/>
                        </a:rPr>
                        <a:t>TEAM MEMBERS</a:t>
                      </a:r>
                    </a:p>
                  </a:txBody>
                  <a:tcPr>
                    <a:solidFill>
                      <a:schemeClr val="bg1"/>
                    </a:solidFill>
                  </a:tcPr>
                </a:tc>
                <a:tc>
                  <a:txBody>
                    <a:bodyPr/>
                    <a:lstStyle/>
                    <a:p>
                      <a:pPr lvl="0" algn="ctr">
                        <a:buNone/>
                      </a:pPr>
                      <a:r>
                        <a:rPr lang="en-US" sz="1400" dirty="0">
                          <a:solidFill>
                            <a:schemeClr val="accent4">
                              <a:lumMod val="75000"/>
                            </a:schemeClr>
                          </a:solidFill>
                          <a:latin typeface="Cambria"/>
                        </a:rPr>
                        <a:t>UTA ID</a:t>
                      </a:r>
                    </a:p>
                  </a:txBody>
                  <a:tcPr>
                    <a:solidFill>
                      <a:schemeClr val="bg1"/>
                    </a:solidFill>
                  </a:tcPr>
                </a:tc>
                <a:extLst>
                  <a:ext uri="{0D108BD9-81ED-4DB2-BD59-A6C34878D82A}">
                    <a16:rowId xmlns:a16="http://schemas.microsoft.com/office/drawing/2014/main" val="3655286054"/>
                  </a:ext>
                </a:extLst>
              </a:tr>
              <a:tr h="394878">
                <a:tc>
                  <a:txBody>
                    <a:bodyPr/>
                    <a:lstStyle/>
                    <a:p>
                      <a:pPr algn="ctr"/>
                      <a:r>
                        <a:rPr lang="en-US" sz="1200" dirty="0">
                          <a:solidFill>
                            <a:srgbClr val="000000"/>
                          </a:solidFill>
                          <a:latin typeface="Cambria"/>
                        </a:rPr>
                        <a:t>Mahima Krishna Reddy Karna</a:t>
                      </a:r>
                    </a:p>
                  </a:txBody>
                  <a:tcPr/>
                </a:tc>
                <a:tc>
                  <a:txBody>
                    <a:bodyPr/>
                    <a:lstStyle/>
                    <a:p>
                      <a:pPr algn="ctr"/>
                      <a:r>
                        <a:rPr lang="en-US" sz="1200" dirty="0">
                          <a:solidFill>
                            <a:srgbClr val="000000"/>
                          </a:solidFill>
                          <a:latin typeface="Cambria"/>
                        </a:rPr>
                        <a:t>1002069435</a:t>
                      </a:r>
                    </a:p>
                  </a:txBody>
                  <a:tcPr/>
                </a:tc>
                <a:extLst>
                  <a:ext uri="{0D108BD9-81ED-4DB2-BD59-A6C34878D82A}">
                    <a16:rowId xmlns:a16="http://schemas.microsoft.com/office/drawing/2014/main" val="186212592"/>
                  </a:ext>
                </a:extLst>
              </a:tr>
              <a:tr h="211214">
                <a:tc>
                  <a:txBody>
                    <a:bodyPr/>
                    <a:lstStyle/>
                    <a:p>
                      <a:pPr algn="ctr"/>
                      <a:r>
                        <a:rPr lang="en-US" sz="1200">
                          <a:solidFill>
                            <a:srgbClr val="000000"/>
                          </a:solidFill>
                          <a:latin typeface="Cambria"/>
                        </a:rPr>
                        <a:t>Sakshi Nischal</a:t>
                      </a:r>
                    </a:p>
                  </a:txBody>
                  <a:tcPr/>
                </a:tc>
                <a:tc>
                  <a:txBody>
                    <a:bodyPr/>
                    <a:lstStyle/>
                    <a:p>
                      <a:pPr algn="ctr"/>
                      <a:r>
                        <a:rPr lang="en-US" sz="1200">
                          <a:solidFill>
                            <a:srgbClr val="000000"/>
                          </a:solidFill>
                          <a:latin typeface="Cambria"/>
                        </a:rPr>
                        <a:t>1002085832</a:t>
                      </a:r>
                    </a:p>
                  </a:txBody>
                  <a:tcPr/>
                </a:tc>
                <a:extLst>
                  <a:ext uri="{0D108BD9-81ED-4DB2-BD59-A6C34878D82A}">
                    <a16:rowId xmlns:a16="http://schemas.microsoft.com/office/drawing/2014/main" val="989413476"/>
                  </a:ext>
                </a:extLst>
              </a:tr>
              <a:tr h="211214">
                <a:tc>
                  <a:txBody>
                    <a:bodyPr/>
                    <a:lstStyle/>
                    <a:p>
                      <a:pPr algn="ctr"/>
                      <a:r>
                        <a:rPr lang="en-US" sz="1200" dirty="0">
                          <a:solidFill>
                            <a:srgbClr val="000000"/>
                          </a:solidFill>
                          <a:latin typeface="Cambria"/>
                        </a:rPr>
                        <a:t>Nikhil Das Karavatt</a:t>
                      </a:r>
                    </a:p>
                  </a:txBody>
                  <a:tcPr/>
                </a:tc>
                <a:tc>
                  <a:txBody>
                    <a:bodyPr/>
                    <a:lstStyle/>
                    <a:p>
                      <a:pPr algn="ctr"/>
                      <a:r>
                        <a:rPr lang="en-US" sz="1200">
                          <a:solidFill>
                            <a:srgbClr val="000000"/>
                          </a:solidFill>
                          <a:latin typeface="Cambria"/>
                        </a:rPr>
                        <a:t>1002085391</a:t>
                      </a:r>
                    </a:p>
                  </a:txBody>
                  <a:tcPr/>
                </a:tc>
                <a:extLst>
                  <a:ext uri="{0D108BD9-81ED-4DB2-BD59-A6C34878D82A}">
                    <a16:rowId xmlns:a16="http://schemas.microsoft.com/office/drawing/2014/main" val="1461150539"/>
                  </a:ext>
                </a:extLst>
              </a:tr>
              <a:tr h="211214">
                <a:tc>
                  <a:txBody>
                    <a:bodyPr/>
                    <a:lstStyle/>
                    <a:p>
                      <a:pPr algn="ctr"/>
                      <a:r>
                        <a:rPr lang="en-US" sz="1200">
                          <a:solidFill>
                            <a:srgbClr val="000000"/>
                          </a:solidFill>
                          <a:latin typeface="Cambria"/>
                        </a:rPr>
                        <a:t>Pujith Vaddi</a:t>
                      </a:r>
                    </a:p>
                  </a:txBody>
                  <a:tcPr/>
                </a:tc>
                <a:tc>
                  <a:txBody>
                    <a:bodyPr/>
                    <a:lstStyle/>
                    <a:p>
                      <a:pPr algn="ctr"/>
                      <a:r>
                        <a:rPr lang="en-US" sz="1200">
                          <a:solidFill>
                            <a:srgbClr val="000000"/>
                          </a:solidFill>
                          <a:latin typeface="Cambria"/>
                        </a:rPr>
                        <a:t>1002032705</a:t>
                      </a:r>
                    </a:p>
                  </a:txBody>
                  <a:tcPr/>
                </a:tc>
                <a:extLst>
                  <a:ext uri="{0D108BD9-81ED-4DB2-BD59-A6C34878D82A}">
                    <a16:rowId xmlns:a16="http://schemas.microsoft.com/office/drawing/2014/main" val="2172755727"/>
                  </a:ext>
                </a:extLst>
              </a:tr>
              <a:tr h="211214">
                <a:tc>
                  <a:txBody>
                    <a:bodyPr/>
                    <a:lstStyle/>
                    <a:p>
                      <a:pPr algn="ctr"/>
                      <a:r>
                        <a:rPr lang="en-US" sz="1200" dirty="0">
                          <a:solidFill>
                            <a:srgbClr val="000000"/>
                          </a:solidFill>
                          <a:latin typeface="Cambria"/>
                        </a:rPr>
                        <a:t>Hari Chandana</a:t>
                      </a:r>
                    </a:p>
                  </a:txBody>
                  <a:tcPr/>
                </a:tc>
                <a:tc>
                  <a:txBody>
                    <a:bodyPr/>
                    <a:lstStyle/>
                    <a:p>
                      <a:pPr algn="ctr"/>
                      <a:r>
                        <a:rPr lang="en-US" sz="1200" dirty="0">
                          <a:solidFill>
                            <a:srgbClr val="000000"/>
                          </a:solidFill>
                          <a:latin typeface="Cambria"/>
                        </a:rPr>
                        <a:t>1002084349</a:t>
                      </a:r>
                    </a:p>
                  </a:txBody>
                  <a:tcPr/>
                </a:tc>
                <a:extLst>
                  <a:ext uri="{0D108BD9-81ED-4DB2-BD59-A6C34878D82A}">
                    <a16:rowId xmlns:a16="http://schemas.microsoft.com/office/drawing/2014/main" val="3894093970"/>
                  </a:ext>
                </a:extLst>
              </a:tr>
            </a:tbl>
          </a:graphicData>
        </a:graphic>
      </p:graphicFrame>
      <p:pic>
        <p:nvPicPr>
          <p:cNvPr id="15" name="WhatsApp Audio 2023-12-12 at 11.49.46 PM">
            <a:hlinkClick r:id="" action="ppaction://media"/>
            <a:extLst>
              <a:ext uri="{FF2B5EF4-FFF2-40B4-BE49-F238E27FC236}">
                <a16:creationId xmlns:a16="http://schemas.microsoft.com/office/drawing/2014/main" id="{CF28F374-EDD8-4D95-2B77-AC374933941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40775" y="4463849"/>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98"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cTn>
                <p:tgtEl>
                  <p:spTgt spid="1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 name="Title 2">
            <a:extLst>
              <a:ext uri="{FF2B5EF4-FFF2-40B4-BE49-F238E27FC236}">
                <a16:creationId xmlns:a16="http://schemas.microsoft.com/office/drawing/2014/main" id="{42BEB32A-7312-ABC2-C656-51E9A7896117}"/>
              </a:ext>
            </a:extLst>
          </p:cNvPr>
          <p:cNvSpPr>
            <a:spLocks noGrp="1"/>
          </p:cNvSpPr>
          <p:nvPr>
            <p:ph type="title"/>
          </p:nvPr>
        </p:nvSpPr>
        <p:spPr>
          <a:xfrm>
            <a:off x="5788176" y="608752"/>
            <a:ext cx="2420521" cy="654301"/>
          </a:xfrm>
        </p:spPr>
        <p:txBody>
          <a:bodyPr/>
          <a:lstStyle/>
          <a:p>
            <a:r>
              <a:rPr lang="en-US" dirty="0">
                <a:solidFill>
                  <a:schemeClr val="accent4">
                    <a:lumMod val="75000"/>
                  </a:schemeClr>
                </a:solidFill>
              </a:rPr>
              <a:t>Flow Chart</a:t>
            </a:r>
            <a:endParaRPr lang="en-IN" dirty="0">
              <a:solidFill>
                <a:schemeClr val="accent4">
                  <a:lumMod val="75000"/>
                </a:schemeClr>
              </a:solidFill>
            </a:endParaRPr>
          </a:p>
        </p:txBody>
      </p:sp>
      <p:pic>
        <p:nvPicPr>
          <p:cNvPr id="4" name="Picture 3" descr="A diagram of data collection">
            <a:extLst>
              <a:ext uri="{FF2B5EF4-FFF2-40B4-BE49-F238E27FC236}">
                <a16:creationId xmlns:a16="http://schemas.microsoft.com/office/drawing/2014/main" id="{8B9708D1-9B66-3E65-B232-5012E186254B}"/>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4142"/>
                    </a14:imgEffect>
                    <a14:imgEffect>
                      <a14:saturation sat="146000"/>
                    </a14:imgEffect>
                  </a14:imgLayer>
                </a14:imgProps>
              </a:ext>
            </a:extLst>
          </a:blip>
          <a:stretch>
            <a:fillRect/>
          </a:stretch>
        </p:blipFill>
        <p:spPr>
          <a:xfrm>
            <a:off x="720000" y="855601"/>
            <a:ext cx="4841041" cy="40588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Google Shape;385;p42">
            <a:extLst>
              <a:ext uri="{FF2B5EF4-FFF2-40B4-BE49-F238E27FC236}">
                <a16:creationId xmlns:a16="http://schemas.microsoft.com/office/drawing/2014/main" id="{5F160CBD-F353-0A99-8DFB-957DFE0AAC83}"/>
              </a:ext>
            </a:extLst>
          </p:cNvPr>
          <p:cNvPicPr preferRelativeResize="0"/>
          <p:nvPr/>
        </p:nvPicPr>
        <p:blipFill>
          <a:blip r:embed="rId7">
            <a:alphaModFix/>
          </a:blip>
          <a:stretch>
            <a:fillRect/>
          </a:stretch>
        </p:blipFill>
        <p:spPr>
          <a:xfrm>
            <a:off x="5561041" y="1212224"/>
            <a:ext cx="3414844" cy="3729976"/>
          </a:xfrm>
          <a:prstGeom prst="rect">
            <a:avLst/>
          </a:prstGeom>
          <a:noFill/>
          <a:ln>
            <a:noFill/>
          </a:ln>
        </p:spPr>
      </p:pic>
      <p:pic>
        <p:nvPicPr>
          <p:cNvPr id="8" name="WhatsApp Audio 2023-12-12 at 5.01.52 PM (1)">
            <a:hlinkClick r:id="" action="ppaction://media"/>
            <a:extLst>
              <a:ext uri="{FF2B5EF4-FFF2-40B4-BE49-F238E27FC236}">
                <a16:creationId xmlns:a16="http://schemas.microsoft.com/office/drawing/2014/main" id="{201A6929-BCF5-717D-D910-2EBD6C44B64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424000" y="4412170"/>
            <a:ext cx="550689" cy="5300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76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7"/>
          <p:cNvSpPr txBox="1">
            <a:spLocks noGrp="1"/>
          </p:cNvSpPr>
          <p:nvPr>
            <p:ph type="title"/>
          </p:nvPr>
        </p:nvSpPr>
        <p:spPr>
          <a:xfrm>
            <a:off x="5381047" y="539048"/>
            <a:ext cx="4179641" cy="17058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solidFill>
                  <a:schemeClr val="accent6">
                    <a:lumMod val="60000"/>
                    <a:lumOff val="40000"/>
                  </a:schemeClr>
                </a:solidFill>
                <a:latin typeface="Baskervville"/>
                <a:ea typeface="Baskervville"/>
                <a:cs typeface="Baskervville"/>
                <a:sym typeface="Baskervville"/>
              </a:rPr>
              <a:t>Table </a:t>
            </a:r>
            <a:br>
              <a:rPr lang="en" sz="2800" dirty="0">
                <a:solidFill>
                  <a:schemeClr val="accent6">
                    <a:lumMod val="60000"/>
                    <a:lumOff val="40000"/>
                  </a:schemeClr>
                </a:solidFill>
                <a:latin typeface="Baskervville"/>
                <a:ea typeface="Baskervville"/>
                <a:cs typeface="Baskervville"/>
                <a:sym typeface="Baskervville"/>
              </a:rPr>
            </a:br>
            <a:r>
              <a:rPr lang="en" sz="2800" dirty="0">
                <a:solidFill>
                  <a:schemeClr val="accent6">
                    <a:lumMod val="60000"/>
                    <a:lumOff val="40000"/>
                  </a:schemeClr>
                </a:solidFill>
                <a:latin typeface="Baskervville"/>
                <a:ea typeface="Baskervville"/>
                <a:cs typeface="Baskervville"/>
                <a:sym typeface="Baskervville"/>
              </a:rPr>
              <a:t>of  ML Algorithms</a:t>
            </a:r>
            <a:br>
              <a:rPr lang="en" sz="2800" dirty="0">
                <a:solidFill>
                  <a:schemeClr val="accent6">
                    <a:lumMod val="60000"/>
                    <a:lumOff val="40000"/>
                  </a:schemeClr>
                </a:solidFill>
                <a:latin typeface="Baskervville"/>
                <a:ea typeface="Baskervville"/>
                <a:cs typeface="Baskervville"/>
                <a:sym typeface="Baskervville"/>
              </a:rPr>
            </a:br>
            <a:r>
              <a:rPr lang="en" sz="2800" dirty="0">
                <a:solidFill>
                  <a:schemeClr val="accent6">
                    <a:lumMod val="60000"/>
                    <a:lumOff val="40000"/>
                  </a:schemeClr>
                </a:solidFill>
                <a:latin typeface="Baskervville"/>
                <a:ea typeface="Baskervville"/>
                <a:cs typeface="Baskervville"/>
                <a:sym typeface="Baskervville"/>
              </a:rPr>
              <a:t>Results </a:t>
            </a:r>
            <a:endParaRPr sz="2800" dirty="0">
              <a:solidFill>
                <a:schemeClr val="accent6">
                  <a:lumMod val="60000"/>
                  <a:lumOff val="40000"/>
                </a:schemeClr>
              </a:solidFill>
              <a:latin typeface="Baskervville"/>
              <a:ea typeface="Baskervville"/>
              <a:cs typeface="Baskervville"/>
              <a:sym typeface="Baskervville"/>
            </a:endParaRPr>
          </a:p>
        </p:txBody>
      </p:sp>
      <p:pic>
        <p:nvPicPr>
          <p:cNvPr id="348" name="Google Shape;348;p37"/>
          <p:cNvPicPr preferRelativeResize="0"/>
          <p:nvPr/>
        </p:nvPicPr>
        <p:blipFill>
          <a:blip r:embed="rId5">
            <a:alphaModFix/>
          </a:blip>
          <a:stretch>
            <a:fillRect/>
          </a:stretch>
        </p:blipFill>
        <p:spPr>
          <a:xfrm>
            <a:off x="5874175" y="2002154"/>
            <a:ext cx="3024650" cy="2602298"/>
          </a:xfrm>
          <a:prstGeom prst="rect">
            <a:avLst/>
          </a:prstGeom>
          <a:noFill/>
          <a:ln>
            <a:noFill/>
          </a:ln>
        </p:spPr>
      </p:pic>
      <p:graphicFrame>
        <p:nvGraphicFramePr>
          <p:cNvPr id="28" name="Table 27">
            <a:extLst>
              <a:ext uri="{FF2B5EF4-FFF2-40B4-BE49-F238E27FC236}">
                <a16:creationId xmlns:a16="http://schemas.microsoft.com/office/drawing/2014/main" id="{B721F85E-6CB7-B82D-19B9-31C1039D4D32}"/>
              </a:ext>
            </a:extLst>
          </p:cNvPr>
          <p:cNvGraphicFramePr>
            <a:graphicFrameLocks noGrp="1"/>
          </p:cNvGraphicFramePr>
          <p:nvPr>
            <p:extLst>
              <p:ext uri="{D42A27DB-BD31-4B8C-83A1-F6EECF244321}">
                <p14:modId xmlns:p14="http://schemas.microsoft.com/office/powerpoint/2010/main" val="1647416704"/>
              </p:ext>
            </p:extLst>
          </p:nvPr>
        </p:nvGraphicFramePr>
        <p:xfrm>
          <a:off x="855030" y="173262"/>
          <a:ext cx="5019145" cy="4693920"/>
        </p:xfrm>
        <a:graphic>
          <a:graphicData uri="http://schemas.openxmlformats.org/drawingml/2006/table">
            <a:tbl>
              <a:tblPr firstRow="1" bandRow="1">
                <a:tableStyleId>{17292A2E-F333-43FB-9621-5CBBE7FDCDCB}</a:tableStyleId>
              </a:tblPr>
              <a:tblGrid>
                <a:gridCol w="1409247">
                  <a:extLst>
                    <a:ext uri="{9D8B030D-6E8A-4147-A177-3AD203B41FA5}">
                      <a16:colId xmlns:a16="http://schemas.microsoft.com/office/drawing/2014/main" val="4002499176"/>
                    </a:ext>
                  </a:extLst>
                </a:gridCol>
                <a:gridCol w="2086808">
                  <a:extLst>
                    <a:ext uri="{9D8B030D-6E8A-4147-A177-3AD203B41FA5}">
                      <a16:colId xmlns:a16="http://schemas.microsoft.com/office/drawing/2014/main" val="3510537818"/>
                    </a:ext>
                  </a:extLst>
                </a:gridCol>
                <a:gridCol w="1523090">
                  <a:extLst>
                    <a:ext uri="{9D8B030D-6E8A-4147-A177-3AD203B41FA5}">
                      <a16:colId xmlns:a16="http://schemas.microsoft.com/office/drawing/2014/main" val="817431515"/>
                    </a:ext>
                  </a:extLst>
                </a:gridCol>
              </a:tblGrid>
              <a:tr h="857972">
                <a:tc>
                  <a:txBody>
                    <a:bodyPr/>
                    <a:lstStyle/>
                    <a:p>
                      <a:pPr algn="ctr"/>
                      <a:endParaRPr lang="en-US" sz="1600" b="1" dirty="0">
                        <a:latin typeface="Cambria"/>
                      </a:endParaRPr>
                    </a:p>
                    <a:p>
                      <a:pPr algn="ctr"/>
                      <a:r>
                        <a:rPr lang="en-US" sz="1600" b="1" dirty="0">
                          <a:latin typeface="Cambria"/>
                        </a:rPr>
                        <a:t>ML Algorithms</a:t>
                      </a: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ctr">
                        <a:buNone/>
                      </a:pPr>
                      <a:r>
                        <a:rPr lang="en-US" sz="1600" b="1" i="0" u="none" strike="noStrike" cap="none" noProof="0" dirty="0">
                          <a:solidFill>
                            <a:schemeClr val="bg1"/>
                          </a:solidFill>
                          <a:latin typeface="Cambria"/>
                          <a:ea typeface="+mn-ea"/>
                          <a:cs typeface="+mn-cs"/>
                          <a:sym typeface="Arial"/>
                        </a:rPr>
                        <a:t># Genes or Components</a:t>
                      </a:r>
                      <a:br>
                        <a:rPr lang="en-US" sz="1600" b="1" i="0" u="none" strike="noStrike" cap="none" noProof="0" dirty="0">
                          <a:solidFill>
                            <a:schemeClr val="bg1"/>
                          </a:solidFill>
                          <a:latin typeface="Cambria"/>
                          <a:ea typeface="+mn-ea"/>
                          <a:cs typeface="+mn-cs"/>
                          <a:sym typeface="Arial"/>
                        </a:rPr>
                      </a:br>
                      <a:r>
                        <a:rPr lang="en-US" sz="1600" b="1" i="0" u="none" strike="noStrike" cap="none" noProof="0" dirty="0">
                          <a:solidFill>
                            <a:schemeClr val="bg1"/>
                          </a:solidFill>
                          <a:latin typeface="Cambria"/>
                          <a:ea typeface="+mn-ea"/>
                          <a:cs typeface="+mn-cs"/>
                          <a:sym typeface="Arial"/>
                        </a:rPr>
                        <a:t>Required/Obtain Significant Results</a:t>
                      </a: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endParaRPr lang="en-US" sz="1600" b="1" i="0" u="none" strike="noStrike" cap="none" dirty="0">
                        <a:solidFill>
                          <a:schemeClr val="bg1"/>
                        </a:solidFill>
                        <a:latin typeface="Cambria"/>
                        <a:ea typeface="+mn-ea"/>
                        <a:cs typeface="+mn-cs"/>
                        <a:sym typeface="Arial"/>
                      </a:endParaRPr>
                    </a:p>
                    <a:p>
                      <a:pPr algn="ctr"/>
                      <a:endParaRPr lang="en-US" sz="1600" b="1" i="0" u="none" strike="noStrike" cap="none" dirty="0">
                        <a:solidFill>
                          <a:schemeClr val="bg1"/>
                        </a:solidFill>
                        <a:latin typeface="Cambria"/>
                        <a:ea typeface="+mn-ea"/>
                        <a:cs typeface="+mn-cs"/>
                        <a:sym typeface="Arial"/>
                      </a:endParaRPr>
                    </a:p>
                    <a:p>
                      <a:pPr algn="ctr"/>
                      <a:r>
                        <a:rPr lang="en-US" sz="1600" b="1" i="0" u="none" strike="noStrike" cap="none" dirty="0">
                          <a:solidFill>
                            <a:schemeClr val="bg1"/>
                          </a:solidFill>
                          <a:latin typeface="Cambria"/>
                          <a:ea typeface="+mn-ea"/>
                          <a:cs typeface="+mn-cs"/>
                          <a:sym typeface="Arial"/>
                        </a:rPr>
                        <a:t>Error Rate</a:t>
                      </a:r>
                    </a:p>
                  </a:txBody>
                  <a:tcP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751896947"/>
                  </a:ext>
                </a:extLst>
              </a:tr>
              <a:tr h="465756">
                <a:tc>
                  <a:txBody>
                    <a:bodyPr/>
                    <a:lstStyle/>
                    <a:p>
                      <a:pPr algn="ctr"/>
                      <a:r>
                        <a:rPr lang="en-US" sz="1600">
                          <a:latin typeface="Cambria"/>
                        </a:rPr>
                        <a:t>Logistic Regression</a:t>
                      </a: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ctr">
                        <a:lnSpc>
                          <a:spcPct val="100000"/>
                        </a:lnSpc>
                        <a:spcBef>
                          <a:spcPts val="0"/>
                        </a:spcBef>
                        <a:spcAft>
                          <a:spcPts val="0"/>
                        </a:spcAft>
                        <a:buNone/>
                      </a:pPr>
                      <a:r>
                        <a:rPr lang="en-US" sz="1600" b="0" i="0" u="none" strike="noStrike" noProof="0" dirty="0">
                          <a:solidFill>
                            <a:srgbClr val="212121"/>
                          </a:solidFill>
                          <a:latin typeface="Cambria"/>
                        </a:rPr>
                        <a:t>Number of Components : 20</a:t>
                      </a:r>
                      <a:endParaRPr lang="en-US" dirty="0"/>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n-US" sz="1600">
                          <a:solidFill>
                            <a:schemeClr val="tx1"/>
                          </a:solidFill>
                          <a:latin typeface="Cambria"/>
                        </a:rPr>
                        <a:t>0.1111</a:t>
                      </a:r>
                    </a:p>
                  </a:txBody>
                  <a:tcP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849581738"/>
                  </a:ext>
                </a:extLst>
              </a:tr>
              <a:tr h="661864">
                <a:tc>
                  <a:txBody>
                    <a:bodyPr/>
                    <a:lstStyle/>
                    <a:p>
                      <a:pPr algn="ctr"/>
                      <a:r>
                        <a:rPr lang="en-US" sz="1600">
                          <a:latin typeface="Cambria"/>
                        </a:rPr>
                        <a:t>Linear Discriminant Analysis</a:t>
                      </a: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ctr">
                        <a:buNone/>
                      </a:pPr>
                      <a:r>
                        <a:rPr lang="en-US" sz="1600" b="0" i="0" u="none" strike="noStrike" noProof="0" dirty="0">
                          <a:solidFill>
                            <a:srgbClr val="212121"/>
                          </a:solidFill>
                          <a:latin typeface="Cambria"/>
                        </a:rPr>
                        <a:t>Number of Components : 5</a:t>
                      </a: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n-US" sz="1600">
                          <a:latin typeface="Cambria"/>
                        </a:rPr>
                        <a:t>0.4444</a:t>
                      </a:r>
                    </a:p>
                  </a:txBody>
                  <a:tcP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503484862"/>
                  </a:ext>
                </a:extLst>
              </a:tr>
              <a:tr h="661864">
                <a:tc>
                  <a:txBody>
                    <a:bodyPr/>
                    <a:lstStyle/>
                    <a:p>
                      <a:pPr algn="ctr"/>
                      <a:r>
                        <a:rPr lang="en-US" sz="1600">
                          <a:latin typeface="Cambria"/>
                        </a:rPr>
                        <a:t>Quadratic Discriminant Analysis</a:t>
                      </a: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ctr">
                        <a:buNone/>
                      </a:pPr>
                      <a:r>
                        <a:rPr lang="en-US" sz="1600" b="0" i="0" u="none" strike="noStrike" kern="1200" noProof="0" dirty="0">
                          <a:solidFill>
                            <a:srgbClr val="212121"/>
                          </a:solidFill>
                          <a:latin typeface="Cambria"/>
                        </a:rPr>
                        <a:t>Number of Components : 20</a:t>
                      </a:r>
                      <a:endParaRPr lang="en-US" sz="1100" b="0" i="0" u="none" strike="noStrike" kern="1200" noProof="0" dirty="0">
                        <a:solidFill>
                          <a:srgbClr val="212121"/>
                        </a:solidFill>
                        <a:latin typeface="+mn-lt"/>
                        <a:ea typeface="+mn-ea"/>
                        <a:cs typeface="+mn-cs"/>
                      </a:endParaRP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ctr">
                        <a:buNone/>
                      </a:pPr>
                      <a:r>
                        <a:rPr lang="en-US" sz="1600" kern="1200" noProof="0">
                          <a:solidFill>
                            <a:schemeClr val="tx1"/>
                          </a:solidFill>
                          <a:latin typeface="Cambria"/>
                          <a:ea typeface="+mn-ea"/>
                          <a:cs typeface="+mn-cs"/>
                        </a:rPr>
                        <a:t>0.2222</a:t>
                      </a:r>
                      <a:endParaRPr lang="en-US" sz="1600" kern="1200">
                        <a:solidFill>
                          <a:schemeClr val="tx1"/>
                        </a:solidFill>
                        <a:latin typeface="Cambria"/>
                        <a:ea typeface="+mn-ea"/>
                        <a:cs typeface="+mn-cs"/>
                      </a:endParaRPr>
                    </a:p>
                  </a:txBody>
                  <a:tcP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932832617"/>
                  </a:ext>
                </a:extLst>
              </a:tr>
              <a:tr h="661864">
                <a:tc>
                  <a:txBody>
                    <a:bodyPr/>
                    <a:lstStyle/>
                    <a:p>
                      <a:pPr algn="ctr"/>
                      <a:r>
                        <a:rPr lang="en-US" sz="1600">
                          <a:latin typeface="Cambria"/>
                        </a:rPr>
                        <a:t>Support Vector Machines</a:t>
                      </a: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ctr">
                        <a:buNone/>
                      </a:pPr>
                      <a:r>
                        <a:rPr lang="en-US" sz="1600" b="0" i="0" u="none" strike="noStrike" kern="1200" noProof="0" dirty="0">
                          <a:solidFill>
                            <a:srgbClr val="000000"/>
                          </a:solidFill>
                        </a:rPr>
                        <a:t>Number of Components : 13</a:t>
                      </a:r>
                      <a:endParaRPr lang="en-US" dirty="0"/>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n-US" sz="1600" dirty="0">
                          <a:latin typeface="Cambria"/>
                        </a:rPr>
                        <a:t>0.1111</a:t>
                      </a:r>
                    </a:p>
                  </a:txBody>
                  <a:tcP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985611112"/>
                  </a:ext>
                </a:extLst>
              </a:tr>
              <a:tr h="465756">
                <a:tc>
                  <a:txBody>
                    <a:bodyPr/>
                    <a:lstStyle/>
                    <a:p>
                      <a:pPr lvl="0" algn="ctr">
                        <a:buNone/>
                      </a:pPr>
                      <a:r>
                        <a:rPr lang="en-US" sz="1600">
                          <a:latin typeface="Cambria"/>
                        </a:rPr>
                        <a:t>Partial Least Squares</a:t>
                      </a: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n-US" sz="1600">
                          <a:latin typeface="Cambria"/>
                        </a:rPr>
                        <a:t>Number of Components : 7</a:t>
                      </a:r>
                    </a:p>
                  </a:txBody>
                  <a:tcP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n-US" sz="1600" dirty="0">
                          <a:latin typeface="Cambria"/>
                        </a:rPr>
                        <a:t>0.1111</a:t>
                      </a:r>
                    </a:p>
                  </a:txBody>
                  <a:tcP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586235331"/>
                  </a:ext>
                </a:extLst>
              </a:tr>
            </a:tbl>
          </a:graphicData>
        </a:graphic>
      </p:graphicFrame>
      <p:pic>
        <p:nvPicPr>
          <p:cNvPr id="29" name="848 Mitchell 7">
            <a:hlinkClick r:id="" action="ppaction://media"/>
            <a:extLst>
              <a:ext uri="{FF2B5EF4-FFF2-40B4-BE49-F238E27FC236}">
                <a16:creationId xmlns:a16="http://schemas.microsoft.com/office/drawing/2014/main" id="{A43F2B8B-6B63-FAB2-866F-9FD14B705DC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34400" y="4341721"/>
            <a:ext cx="525461" cy="52546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323"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9" name="TextBox 8">
            <a:extLst>
              <a:ext uri="{FF2B5EF4-FFF2-40B4-BE49-F238E27FC236}">
                <a16:creationId xmlns:a16="http://schemas.microsoft.com/office/drawing/2014/main" id="{A527667A-6D5D-E570-2C4B-4E8D67781CEC}"/>
              </a:ext>
            </a:extLst>
          </p:cNvPr>
          <p:cNvSpPr txBox="1"/>
          <p:nvPr/>
        </p:nvSpPr>
        <p:spPr>
          <a:xfrm>
            <a:off x="729204" y="1076444"/>
            <a:ext cx="7685591" cy="3970318"/>
          </a:xfrm>
          <a:prstGeom prst="rect">
            <a:avLst/>
          </a:prstGeom>
          <a:noFill/>
        </p:spPr>
        <p:txBody>
          <a:bodyPr wrap="square">
            <a:spAutoFit/>
          </a:bodyPr>
          <a:lstStyle/>
          <a:p>
            <a:r>
              <a:rPr lang="en-US" sz="1200" dirty="0"/>
              <a:t>1. Uncharacterized UDP-Glucosyltransferase </a:t>
            </a:r>
            <a:r>
              <a:rPr lang="en-US" sz="1200" dirty="0" err="1"/>
              <a:t>YdhE</a:t>
            </a:r>
            <a:r>
              <a:rPr lang="en-US" sz="1200" dirty="0"/>
              <a:t> - Bacillus subtilis:</a:t>
            </a:r>
            <a:endParaRPr lang="en-US" sz="1200" dirty="0">
              <a:ea typeface="Calibri"/>
              <a:cs typeface="Calibri"/>
            </a:endParaRPr>
          </a:p>
          <a:p>
            <a:pPr marL="285750" indent="-285750">
              <a:buFont typeface="Arial" panose="020B0604020202020204" pitchFamily="34" charset="0"/>
              <a:buChar char="•"/>
            </a:pPr>
            <a:r>
              <a:rPr lang="en-US" sz="1200" dirty="0"/>
              <a:t>Function: While specific functions are not detailed, UDP-glucosyltransferases generally play roles in the modification of molecules by adding glucose units. This can be important in various biological processes including metabolism, detoxification, and cellular signaling.</a:t>
            </a:r>
            <a:endParaRPr lang="en-US" sz="1200" dirty="0">
              <a:ea typeface="Calibri"/>
              <a:cs typeface="Calibri"/>
            </a:endParaRPr>
          </a:p>
          <a:p>
            <a:pPr marL="285750" indent="-285750">
              <a:buFont typeface="Arial" panose="020B0604020202020204" pitchFamily="34" charset="0"/>
              <a:buChar char="•"/>
            </a:pPr>
            <a:r>
              <a:rPr lang="en-US" sz="1200" dirty="0"/>
              <a:t>Relevance to </a:t>
            </a:r>
            <a:r>
              <a:rPr lang="en-US" sz="1200" dirty="0" err="1"/>
              <a:t>Cladacopium</a:t>
            </a:r>
            <a:r>
              <a:rPr lang="en-US" sz="1200" dirty="0"/>
              <a:t>: Although the exact function in Bacillus subtilis is not characterized, the general role of glucosyltransferases in metabolism could be relevant. Metabolic processes are crucial in the symbiotic relationship between </a:t>
            </a:r>
            <a:r>
              <a:rPr lang="en-US" sz="1200" dirty="0" err="1"/>
              <a:t>Cladacopium</a:t>
            </a:r>
            <a:r>
              <a:rPr lang="en-US" sz="1200" dirty="0"/>
              <a:t> and its coral host, especially in terms of nutrient exchange and adaptation to environmental stressors.</a:t>
            </a:r>
            <a:endParaRPr lang="en-US" sz="1200" dirty="0">
              <a:ea typeface="Calibri"/>
              <a:cs typeface="Calibri"/>
            </a:endParaRPr>
          </a:p>
          <a:p>
            <a:endParaRPr lang="en-US" sz="1200" dirty="0">
              <a:ea typeface="Calibri"/>
              <a:cs typeface="Calibri"/>
            </a:endParaRPr>
          </a:p>
          <a:p>
            <a:r>
              <a:rPr lang="en-US" sz="1200" dirty="0"/>
              <a:t>2. Biotin/</a:t>
            </a:r>
            <a:r>
              <a:rPr lang="en-US" sz="1200" dirty="0" err="1"/>
              <a:t>Lipoyl</a:t>
            </a:r>
            <a:r>
              <a:rPr lang="en-US" sz="1200" dirty="0"/>
              <a:t> Attachment Protein - Bacillus subtilis:</a:t>
            </a:r>
            <a:endParaRPr lang="en-US" sz="1200" dirty="0">
              <a:ea typeface="Calibri"/>
              <a:cs typeface="Calibri"/>
            </a:endParaRPr>
          </a:p>
          <a:p>
            <a:pPr marL="285750" indent="-285750">
              <a:buFont typeface="Arial" panose="020B0604020202020204" pitchFamily="34" charset="0"/>
              <a:buChar char="•"/>
            </a:pPr>
            <a:r>
              <a:rPr lang="en-US" sz="1200" dirty="0"/>
              <a:t>Function: This protein is involved in the attachment of biotin or lipoic acid to enzymes that require these molecules as cofactors. Biotin and lipoic acid play important roles in critical metabolic pathways.</a:t>
            </a:r>
            <a:endParaRPr lang="en-US" sz="1200" dirty="0">
              <a:ea typeface="Calibri"/>
              <a:cs typeface="Calibri"/>
            </a:endParaRPr>
          </a:p>
          <a:p>
            <a:pPr marL="285750" indent="-285750">
              <a:buFont typeface="Arial" panose="020B0604020202020204" pitchFamily="34" charset="0"/>
              <a:buChar char="•"/>
            </a:pPr>
            <a:r>
              <a:rPr lang="en-US" sz="1200" dirty="0"/>
              <a:t>Relevance to </a:t>
            </a:r>
            <a:r>
              <a:rPr lang="en-US" sz="1200" dirty="0" err="1"/>
              <a:t>Cladacopium</a:t>
            </a:r>
            <a:r>
              <a:rPr lang="en-US" sz="1200" dirty="0"/>
              <a:t>: Enzymatic cofactors are vital for the functioning of many metabolic pathways. In the context of </a:t>
            </a:r>
            <a:r>
              <a:rPr lang="en-US" sz="1200" dirty="0" err="1"/>
              <a:t>Cladacopium</a:t>
            </a:r>
            <a:r>
              <a:rPr lang="en-US" sz="1200" dirty="0"/>
              <a:t>, understanding how essential cofactors are attached to enzymes can provide insights into the metabolic efficiency and adaptability of the symbiotic algae, especially under varying environmental conditions.</a:t>
            </a:r>
          </a:p>
          <a:p>
            <a:pPr marL="285750" indent="-285750">
              <a:buFont typeface="Arial" panose="020B0604020202020204" pitchFamily="34" charset="0"/>
              <a:buChar char="•"/>
            </a:pPr>
            <a:endParaRPr lang="en-US" sz="1200" dirty="0">
              <a:ea typeface="Calibri"/>
              <a:cs typeface="Calibri"/>
            </a:endParaRPr>
          </a:p>
          <a:p>
            <a:r>
              <a:rPr lang="en-US" sz="1200" dirty="0">
                <a:ea typeface="Calibri"/>
                <a:cs typeface="Calibri"/>
              </a:rPr>
              <a:t>The SVM algorithm identified </a:t>
            </a:r>
            <a:r>
              <a:rPr lang="en-US" sz="1200" dirty="0" err="1">
                <a:ea typeface="Calibri"/>
                <a:cs typeface="Calibri"/>
              </a:rPr>
              <a:t>theproteins</a:t>
            </a:r>
            <a:r>
              <a:rPr lang="en-US" sz="1200" dirty="0">
                <a:ea typeface="Calibri"/>
                <a:cs typeface="Calibri"/>
              </a:rPr>
              <a:t> as significant, suggesting they might have distinctive roles or features within the dataset. This could indicate that the metabolic processes they are involved in are important in differentiating between certain biological states or conditions relevant to </a:t>
            </a:r>
            <a:r>
              <a:rPr lang="en-US" sz="1200" dirty="0" err="1">
                <a:ea typeface="Calibri"/>
                <a:cs typeface="Calibri"/>
              </a:rPr>
              <a:t>Cladacopium</a:t>
            </a:r>
            <a:r>
              <a:rPr lang="en-US" sz="1200" dirty="0">
                <a:ea typeface="Calibri"/>
                <a:cs typeface="Calibri"/>
              </a:rPr>
              <a:t>.</a:t>
            </a:r>
          </a:p>
          <a:p>
            <a:endParaRPr lang="en-US" sz="1200" dirty="0">
              <a:ea typeface="Calibri"/>
              <a:cs typeface="Calibri"/>
            </a:endParaRPr>
          </a:p>
        </p:txBody>
      </p:sp>
      <p:sp>
        <p:nvSpPr>
          <p:cNvPr id="11" name="TextBox 10">
            <a:extLst>
              <a:ext uri="{FF2B5EF4-FFF2-40B4-BE49-F238E27FC236}">
                <a16:creationId xmlns:a16="http://schemas.microsoft.com/office/drawing/2014/main" id="{3C8ADF97-4F6E-8123-8E5A-AFA4C621C99C}"/>
              </a:ext>
            </a:extLst>
          </p:cNvPr>
          <p:cNvSpPr txBox="1"/>
          <p:nvPr/>
        </p:nvSpPr>
        <p:spPr>
          <a:xfrm>
            <a:off x="127323" y="324095"/>
            <a:ext cx="8270112" cy="523220"/>
          </a:xfrm>
          <a:prstGeom prst="rect">
            <a:avLst/>
          </a:prstGeom>
          <a:noFill/>
        </p:spPr>
        <p:txBody>
          <a:bodyPr wrap="square">
            <a:spAutoFit/>
          </a:bodyPr>
          <a:lstStyle/>
          <a:p>
            <a:pPr algn="ctr"/>
            <a:r>
              <a:rPr lang="en-US" sz="2800" b="1" dirty="0">
                <a:solidFill>
                  <a:schemeClr val="accent4">
                    <a:lumMod val="75000"/>
                  </a:schemeClr>
                </a:solidFill>
                <a:latin typeface="Cambria"/>
                <a:ea typeface="Cambria"/>
              </a:rPr>
              <a:t>BEST ALGORITHM: </a:t>
            </a:r>
            <a:r>
              <a:rPr lang="en-US" sz="2800" b="1" dirty="0">
                <a:solidFill>
                  <a:schemeClr val="accent4">
                    <a:lumMod val="50000"/>
                  </a:schemeClr>
                </a:solidFill>
                <a:latin typeface="Cambria"/>
                <a:ea typeface="Cambria"/>
              </a:rPr>
              <a:t>Support Vector Machine</a:t>
            </a:r>
          </a:p>
        </p:txBody>
      </p:sp>
      <p:pic>
        <p:nvPicPr>
          <p:cNvPr id="12" name="5a41-426b-41c3-bfe8-ea72c59c127e">
            <a:hlinkClick r:id="" action="ppaction://media"/>
            <a:extLst>
              <a:ext uri="{FF2B5EF4-FFF2-40B4-BE49-F238E27FC236}">
                <a16:creationId xmlns:a16="http://schemas.microsoft.com/office/drawing/2014/main" id="{D1325C69-C067-EA98-443A-C22039D9BC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09995" y="4514605"/>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51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6" name="TextBox 5">
            <a:extLst>
              <a:ext uri="{FF2B5EF4-FFF2-40B4-BE49-F238E27FC236}">
                <a16:creationId xmlns:a16="http://schemas.microsoft.com/office/drawing/2014/main" id="{18B68ED9-97E1-C08B-910C-AA16D1F46999}"/>
              </a:ext>
            </a:extLst>
          </p:cNvPr>
          <p:cNvSpPr txBox="1"/>
          <p:nvPr/>
        </p:nvSpPr>
        <p:spPr>
          <a:xfrm>
            <a:off x="643454" y="175742"/>
            <a:ext cx="746145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solidFill>
                  <a:schemeClr val="accent4">
                    <a:lumMod val="75000"/>
                  </a:schemeClr>
                </a:solidFill>
                <a:latin typeface="Cambria"/>
                <a:ea typeface="Cambria"/>
              </a:rPr>
              <a:t>SUMMARY</a:t>
            </a:r>
            <a:endParaRPr lang="en-US" sz="1100" dirty="0">
              <a:latin typeface="Cambria"/>
              <a:ea typeface="Cambria"/>
            </a:endParaRPr>
          </a:p>
        </p:txBody>
      </p:sp>
      <p:sp>
        <p:nvSpPr>
          <p:cNvPr id="7" name="TextBox 6">
            <a:extLst>
              <a:ext uri="{FF2B5EF4-FFF2-40B4-BE49-F238E27FC236}">
                <a16:creationId xmlns:a16="http://schemas.microsoft.com/office/drawing/2014/main" id="{AEBED81C-5EE2-2435-7B61-299B26AE3B81}"/>
              </a:ext>
            </a:extLst>
          </p:cNvPr>
          <p:cNvSpPr txBox="1"/>
          <p:nvPr/>
        </p:nvSpPr>
        <p:spPr>
          <a:xfrm>
            <a:off x="643454" y="823366"/>
            <a:ext cx="850054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b="1" dirty="0">
                <a:solidFill>
                  <a:schemeClr val="accent4">
                    <a:lumMod val="50000"/>
                  </a:schemeClr>
                </a:solidFill>
                <a:latin typeface="Cambria"/>
                <a:ea typeface="Cambria"/>
                <a:cs typeface="Times New Roman"/>
              </a:rPr>
              <a:t>Does the one algorithm describe this dataset the best?</a:t>
            </a:r>
            <a:endParaRPr lang="en-US" dirty="0">
              <a:solidFill>
                <a:schemeClr val="accent4">
                  <a:lumMod val="50000"/>
                </a:schemeClr>
              </a:solidFill>
              <a:cs typeface="Calibri" panose="020F0502020204030204"/>
            </a:endParaRPr>
          </a:p>
          <a:p>
            <a:r>
              <a:rPr lang="en-US" b="0" i="0" dirty="0">
                <a:solidFill>
                  <a:srgbClr val="374151"/>
                </a:solidFill>
                <a:effectLst/>
                <a:latin typeface="Söhne"/>
              </a:rPr>
              <a:t>The Support Vector Machine (SVM) algorithm appears to perform the best for this dataset. The SVM achieved a cross-validated accuracy of approximately 72.38% and a test set accuracy of 88.89%. These metrics, along with a detailed classification report, indicate that the SVM model effectively distinguishes between the classes in the dataset</a:t>
            </a:r>
            <a:r>
              <a:rPr lang="en-US" dirty="0">
                <a:latin typeface="Cambria"/>
                <a:ea typeface="Cambria"/>
                <a:cs typeface="+mn-lt"/>
              </a:rPr>
              <a:t>.</a:t>
            </a:r>
            <a:endParaRPr lang="en-US" dirty="0">
              <a:latin typeface="Cambria"/>
              <a:ea typeface="Cambria"/>
              <a:cs typeface="Times New Roman"/>
            </a:endParaRPr>
          </a:p>
        </p:txBody>
      </p:sp>
      <p:sp>
        <p:nvSpPr>
          <p:cNvPr id="8" name="TextBox 7">
            <a:extLst>
              <a:ext uri="{FF2B5EF4-FFF2-40B4-BE49-F238E27FC236}">
                <a16:creationId xmlns:a16="http://schemas.microsoft.com/office/drawing/2014/main" id="{8EA12480-F442-0431-C658-A7F72CD54278}"/>
              </a:ext>
            </a:extLst>
          </p:cNvPr>
          <p:cNvSpPr txBox="1"/>
          <p:nvPr/>
        </p:nvSpPr>
        <p:spPr>
          <a:xfrm>
            <a:off x="615087" y="2103329"/>
            <a:ext cx="8338500"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b="1" dirty="0">
                <a:solidFill>
                  <a:schemeClr val="accent4">
                    <a:lumMod val="50000"/>
                  </a:schemeClr>
                </a:solidFill>
                <a:latin typeface="Cambria"/>
                <a:ea typeface="Cambria"/>
                <a:cs typeface="+mn-lt"/>
              </a:rPr>
              <a:t>What can we infer about the dataset based on the algorithm that works the best?</a:t>
            </a:r>
          </a:p>
          <a:p>
            <a:r>
              <a:rPr lang="en-US" dirty="0">
                <a:solidFill>
                  <a:srgbClr val="374151"/>
                </a:solidFill>
                <a:latin typeface="Söhne"/>
              </a:rPr>
              <a:t>The data's successful analysis with SVM suggests it contains patterns amenable to linear separation. The superior performance of the SVM suggests that the dataset's underlying structure is well-suited for a classification approach that identifies an optimal hyperplane to separate classes. The SVM's ability to handle high-dimensional spaces is particularly relevant in the context of gene expression data, where the number of features (genes) is often large. The accuracy and performance metrics indicate that the SVM successfully captures the patterns and relationships within the data, contributing to its effectiveness in classification.</a:t>
            </a:r>
          </a:p>
        </p:txBody>
      </p:sp>
      <p:sp>
        <p:nvSpPr>
          <p:cNvPr id="9" name="TextBox 8">
            <a:extLst>
              <a:ext uri="{FF2B5EF4-FFF2-40B4-BE49-F238E27FC236}">
                <a16:creationId xmlns:a16="http://schemas.microsoft.com/office/drawing/2014/main" id="{E4E8F4F8-7DA2-091E-6DC6-61420D707521}"/>
              </a:ext>
            </a:extLst>
          </p:cNvPr>
          <p:cNvSpPr txBox="1"/>
          <p:nvPr/>
        </p:nvSpPr>
        <p:spPr>
          <a:xfrm>
            <a:off x="615087" y="3805055"/>
            <a:ext cx="8338500"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sz="1200" b="1" dirty="0">
                <a:solidFill>
                  <a:schemeClr val="accent4">
                    <a:lumMod val="50000"/>
                  </a:schemeClr>
                </a:solidFill>
                <a:latin typeface="Cambria"/>
                <a:ea typeface="+mn-lt"/>
                <a:cs typeface="+mn-lt"/>
              </a:rPr>
              <a:t>What </a:t>
            </a:r>
            <a:r>
              <a:rPr lang="en-US" b="1" dirty="0">
                <a:solidFill>
                  <a:schemeClr val="accent4">
                    <a:lumMod val="50000"/>
                  </a:schemeClr>
                </a:solidFill>
                <a:latin typeface="Cambria"/>
                <a:ea typeface="+mn-lt"/>
                <a:cs typeface="+mn-lt"/>
              </a:rPr>
              <a:t>biologically</a:t>
            </a:r>
            <a:r>
              <a:rPr lang="en-US" sz="1200" b="1" dirty="0">
                <a:solidFill>
                  <a:schemeClr val="accent4">
                    <a:lumMod val="50000"/>
                  </a:schemeClr>
                </a:solidFill>
                <a:latin typeface="Cambria"/>
                <a:ea typeface="+mn-lt"/>
                <a:cs typeface="+mn-lt"/>
              </a:rPr>
              <a:t> meaningful information can we gather from the genes that are significant for classification?</a:t>
            </a:r>
          </a:p>
          <a:p>
            <a:r>
              <a:rPr lang="en-US" dirty="0">
                <a:solidFill>
                  <a:srgbClr val="374151"/>
                </a:solidFill>
                <a:latin typeface="Söhne"/>
              </a:rPr>
              <a:t>while the direct relevance of these specific proteins from Bacillus subtilis to </a:t>
            </a:r>
            <a:r>
              <a:rPr lang="en-US" dirty="0" err="1">
                <a:solidFill>
                  <a:srgbClr val="374151"/>
                </a:solidFill>
                <a:latin typeface="Söhne"/>
              </a:rPr>
              <a:t>Cladacopium</a:t>
            </a:r>
            <a:r>
              <a:rPr lang="en-US" dirty="0">
                <a:solidFill>
                  <a:srgbClr val="374151"/>
                </a:solidFill>
                <a:latin typeface="Söhne"/>
              </a:rPr>
              <a:t> and its host might not be immediately clear, the metabolic processes they are involved in are fundamental and could provide valuable comparative insights into the metabolic aspects of the </a:t>
            </a:r>
            <a:r>
              <a:rPr lang="en-US" dirty="0" err="1">
                <a:solidFill>
                  <a:srgbClr val="374151"/>
                </a:solidFill>
                <a:latin typeface="Söhne"/>
              </a:rPr>
              <a:t>Cladacopium</a:t>
            </a:r>
            <a:r>
              <a:rPr lang="en-US" dirty="0">
                <a:solidFill>
                  <a:srgbClr val="374151"/>
                </a:solidFill>
                <a:latin typeface="Söhne"/>
              </a:rPr>
              <a:t>-host symbiosis. Further research specifically targeting </a:t>
            </a:r>
            <a:r>
              <a:rPr lang="en-US" dirty="0" err="1">
                <a:solidFill>
                  <a:srgbClr val="374151"/>
                </a:solidFill>
                <a:latin typeface="Söhne"/>
              </a:rPr>
              <a:t>Cladacopium</a:t>
            </a:r>
            <a:r>
              <a:rPr lang="en-US" dirty="0">
                <a:solidFill>
                  <a:srgbClr val="374151"/>
                </a:solidFill>
                <a:latin typeface="Söhne"/>
              </a:rPr>
              <a:t> and its host is required to establish more direct connections.</a:t>
            </a:r>
          </a:p>
        </p:txBody>
      </p:sp>
      <p:pic>
        <p:nvPicPr>
          <p:cNvPr id="10" name="WhatsApp Audio 2023-12-12 at 11.56.24 PM">
            <a:hlinkClick r:id="" action="ppaction://media"/>
            <a:extLst>
              <a:ext uri="{FF2B5EF4-FFF2-40B4-BE49-F238E27FC236}">
                <a16:creationId xmlns:a16="http://schemas.microsoft.com/office/drawing/2014/main" id="{F938C712-737B-C57F-78AF-2072EDFD0A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77154" y="4669806"/>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918"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2" name="Google Shape;362;p39"/>
          <p:cNvSpPr txBox="1">
            <a:spLocks noGrp="1"/>
          </p:cNvSpPr>
          <p:nvPr>
            <p:ph type="title" idx="2"/>
          </p:nvPr>
        </p:nvSpPr>
        <p:spPr>
          <a:xfrm>
            <a:off x="6991229" y="698350"/>
            <a:ext cx="9963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364" name="Google Shape;364;p39"/>
          <p:cNvPicPr preferRelativeResize="0"/>
          <p:nvPr/>
        </p:nvPicPr>
        <p:blipFill>
          <a:blip r:embed="rId5">
            <a:alphaModFix/>
          </a:blip>
          <a:stretch>
            <a:fillRect/>
          </a:stretch>
        </p:blipFill>
        <p:spPr>
          <a:xfrm>
            <a:off x="280400" y="1971375"/>
            <a:ext cx="4818790" cy="2856475"/>
          </a:xfrm>
          <a:prstGeom prst="rect">
            <a:avLst/>
          </a:prstGeom>
          <a:noFill/>
          <a:ln>
            <a:noFill/>
          </a:ln>
        </p:spPr>
      </p:pic>
      <p:pic>
        <p:nvPicPr>
          <p:cNvPr id="8" name="Picture 7">
            <a:extLst>
              <a:ext uri="{FF2B5EF4-FFF2-40B4-BE49-F238E27FC236}">
                <a16:creationId xmlns:a16="http://schemas.microsoft.com/office/drawing/2014/main" id="{D83E2A85-8F5C-E851-00F4-3C00AE770106}"/>
              </a:ext>
            </a:extLst>
          </p:cNvPr>
          <p:cNvPicPr>
            <a:picLocks noChangeAspect="1"/>
          </p:cNvPicPr>
          <p:nvPr/>
        </p:nvPicPr>
        <p:blipFill>
          <a:blip r:embed="rId6"/>
          <a:stretch>
            <a:fillRect/>
          </a:stretch>
        </p:blipFill>
        <p:spPr>
          <a:xfrm>
            <a:off x="3663387" y="296370"/>
            <a:ext cx="4572000" cy="3562350"/>
          </a:xfrm>
          <a:prstGeom prst="rect">
            <a:avLst/>
          </a:prstGeom>
        </p:spPr>
      </p:pic>
      <p:pic>
        <p:nvPicPr>
          <p:cNvPr id="2" name="Recorded Sound">
            <a:hlinkClick r:id="" action="ppaction://media"/>
            <a:extLst>
              <a:ext uri="{FF2B5EF4-FFF2-40B4-BE49-F238E27FC236}">
                <a16:creationId xmlns:a16="http://schemas.microsoft.com/office/drawing/2014/main" id="{C9C83D23-2CD4-DA09-3D61-5288DBF01459}"/>
              </a:ext>
            </a:extLst>
          </p:cNvPr>
          <p:cNvPicPr>
            <a:picLocks noChangeAspect="1"/>
          </p:cNvPicPr>
          <p:nvPr>
            <a:audioFile r:link="rId1"/>
            <p:extLst>
              <p:ext uri="{DAA4B4D4-6D71-4841-9C94-3DE7FCFB9230}">
                <p14:media xmlns:p14="http://schemas.microsoft.com/office/powerpoint/2010/main" r:embed="rId2">
                  <p14:trim st="777"/>
                  <p14:fade in="250"/>
                </p14:media>
              </p:ext>
            </p:extLst>
          </p:nvPr>
        </p:nvPicPr>
        <p:blipFill>
          <a:blip r:embed="rId7"/>
          <a:stretch>
            <a:fillRect/>
          </a:stretch>
        </p:blipFill>
        <p:spPr>
          <a:xfrm>
            <a:off x="8863600" y="4340487"/>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847"/>
    </mc:Choice>
    <mc:Fallback>
      <p:transition spd="slow" advTm="12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0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Biology Subject for High School: Coral Reef by Slidesgo">
  <a:themeElements>
    <a:clrScheme name="Simple Light">
      <a:dk1>
        <a:srgbClr val="24344C"/>
      </a:dk1>
      <a:lt1>
        <a:srgbClr val="D7F0FF"/>
      </a:lt1>
      <a:dk2>
        <a:srgbClr val="448BAE"/>
      </a:dk2>
      <a:lt2>
        <a:srgbClr val="509DBC"/>
      </a:lt2>
      <a:accent1>
        <a:srgbClr val="E29C97"/>
      </a:accent1>
      <a:accent2>
        <a:srgbClr val="D88D8B"/>
      </a:accent2>
      <a:accent3>
        <a:srgbClr val="7FC4C3"/>
      </a:accent3>
      <a:accent4>
        <a:srgbClr val="85D6D2"/>
      </a:accent4>
      <a:accent5>
        <a:srgbClr val="D86873"/>
      </a:accent5>
      <a:accent6>
        <a:srgbClr val="CC5A6B"/>
      </a:accent6>
      <a:hlink>
        <a:srgbClr val="3C4F6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622</Words>
  <Application>Microsoft Office PowerPoint</Application>
  <PresentationFormat>On-screen Show (16:9)</PresentationFormat>
  <Paragraphs>54</Paragraphs>
  <Slides>6</Slides>
  <Notes>6</Notes>
  <HiddenSlides>0</HiddenSlides>
  <MMClips>6</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Calibri</vt:lpstr>
      <vt:lpstr>Arial</vt:lpstr>
      <vt:lpstr>Baskervville</vt:lpstr>
      <vt:lpstr>Söhne</vt:lpstr>
      <vt:lpstr>Atkinson Hyperlegible</vt:lpstr>
      <vt:lpstr>Cambria</vt:lpstr>
      <vt:lpstr>Bebas Neue</vt:lpstr>
      <vt:lpstr>Anaheim</vt:lpstr>
      <vt:lpstr>Biology Subject for High School: Coral Reef by Slidesgo</vt:lpstr>
      <vt:lpstr>BIOL 5340 - BIOINFORMATICS FINAL PROJECT  - GROUP 12 (OANN)  ALGORITHM: Support Vector Machine </vt:lpstr>
      <vt:lpstr>Flow Chart</vt:lpstr>
      <vt:lpstr>Table  of  ML Algorithms Results </vt:lpstr>
      <vt:lpstr>PowerPoint Presentation</vt:lpstr>
      <vt:lpstr>PowerPoint Presentation</vt:lpstr>
      <vt:lpstr>01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BIOL 5340 - BIOINFORMATICS FINAL PROJECT  - GROUP 12 (OANN)  ALGORITHM: Support Vector Machine </dc:title>
  <dc:creator>Nikhil Karavatt</dc:creator>
  <cp:lastModifiedBy>Karavatt, Nikhil Das</cp:lastModifiedBy>
  <cp:revision>4</cp:revision>
  <dcterms:modified xsi:type="dcterms:W3CDTF">2023-12-13T10:52:21Z</dcterms:modified>
</cp:coreProperties>
</file>